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5" r:id="rId14"/>
    <p:sldId id="264" r:id="rId15"/>
    <p:sldId id="266" r:id="rId16"/>
    <p:sldId id="267" r:id="rId17"/>
    <p:sldId id="268" r:id="rId18"/>
  </p:sldIdLst>
  <p:sldSz cx="9144000" cy="5143500" type="screen16x9"/>
  <p:notesSz cx="9296400" cy="7010400"/>
  <p:embeddedFontLst>
    <p:embeddedFont>
      <p:font typeface="Baguet Script" panose="00000500000000000000" pitchFamily="2" charset="0"/>
      <p:regular r:id="rId21"/>
    </p:embeddedFont>
    <p:embeddedFont>
      <p:font typeface="Cavolini" panose="03000502040302020204" pitchFamily="66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ming Soon" panose="020B0604020202020204" charset="0"/>
      <p:regular r:id="rId30"/>
    </p:embeddedFont>
    <p:embeddedFont>
      <p:font typeface="Luckiest Guy" panose="020B0604020202020204" charset="0"/>
      <p:regular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07FC5-3975-4959-8CDC-CC16D5F3DD7F}" v="49" dt="2024-08-20T17:54:00.735"/>
  </p1510:revLst>
</p1510:revInfo>
</file>

<file path=ppt/tableStyles.xml><?xml version="1.0" encoding="utf-8"?>
<a:tblStyleLst xmlns:a="http://schemas.openxmlformats.org/drawingml/2006/main" def="{11890A1B-88FC-4DCF-BD6A-BDF06D7410B5}">
  <a:tblStyle styleId="{11890A1B-88FC-4DCF-BD6A-BDF06D741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, Erica" userId="b72b35e8-f4f3-43cb-b393-1e7bd9ed7ed6" providerId="ADAL" clId="{0C26EDB8-FE0A-4DC6-9F64-0F0A04E3A93C}"/>
    <pc:docChg chg="custSel modSld">
      <pc:chgData name="Perez, Erica" userId="b72b35e8-f4f3-43cb-b393-1e7bd9ed7ed6" providerId="ADAL" clId="{0C26EDB8-FE0A-4DC6-9F64-0F0A04E3A93C}" dt="2022-08-22T22:39:51.866" v="2958" actId="20577"/>
      <pc:docMkLst>
        <pc:docMk/>
      </pc:docMkLst>
      <pc:sldChg chg="addSp delSp modSp mod">
        <pc:chgData name="Perez, Erica" userId="b72b35e8-f4f3-43cb-b393-1e7bd9ed7ed6" providerId="ADAL" clId="{0C26EDB8-FE0A-4DC6-9F64-0F0A04E3A93C}" dt="2022-08-21T04:33:25.273" v="1527" actId="1076"/>
        <pc:sldMkLst>
          <pc:docMk/>
          <pc:sldMk cId="0" sldId="256"/>
        </pc:sldMkLst>
        <pc:spChg chg="mod">
          <ac:chgData name="Perez, Erica" userId="b72b35e8-f4f3-43cb-b393-1e7bd9ed7ed6" providerId="ADAL" clId="{0C26EDB8-FE0A-4DC6-9F64-0F0A04E3A93C}" dt="2022-08-21T03:34:49.188" v="25" actId="20577"/>
          <ac:spMkLst>
            <pc:docMk/>
            <pc:sldMk cId="0" sldId="256"/>
            <ac:spMk id="55" creationId="{00000000-0000-0000-0000-000000000000}"/>
          </ac:spMkLst>
        </pc:spChg>
        <pc:picChg chg="del">
          <ac:chgData name="Perez, Erica" userId="b72b35e8-f4f3-43cb-b393-1e7bd9ed7ed6" providerId="ADAL" clId="{0C26EDB8-FE0A-4DC6-9F64-0F0A04E3A93C}" dt="2022-08-21T03:34:59.267" v="26" actId="478"/>
          <ac:picMkLst>
            <pc:docMk/>
            <pc:sldMk cId="0" sldId="256"/>
            <ac:picMk id="56" creationId="{00000000-0000-0000-0000-000000000000}"/>
          </ac:picMkLst>
        </pc:picChg>
        <pc:picChg chg="add del mod">
          <ac:chgData name="Perez, Erica" userId="b72b35e8-f4f3-43cb-b393-1e7bd9ed7ed6" providerId="ADAL" clId="{0C26EDB8-FE0A-4DC6-9F64-0F0A04E3A93C}" dt="2022-08-21T03:38:10.033" v="34" actId="478"/>
          <ac:picMkLst>
            <pc:docMk/>
            <pc:sldMk cId="0" sldId="256"/>
            <ac:picMk id="1026" creationId="{9E9B1D94-09C2-4162-8457-1CD39533A717}"/>
          </ac:picMkLst>
        </pc:picChg>
        <pc:picChg chg="add mod">
          <ac:chgData name="Perez, Erica" userId="b72b35e8-f4f3-43cb-b393-1e7bd9ed7ed6" providerId="ADAL" clId="{0C26EDB8-FE0A-4DC6-9F64-0F0A04E3A93C}" dt="2022-08-21T04:33:25.273" v="1527" actId="1076"/>
          <ac:picMkLst>
            <pc:docMk/>
            <pc:sldMk cId="0" sldId="256"/>
            <ac:picMk id="1028" creationId="{0154A08B-AC30-4947-8068-15EAE285C2CC}"/>
          </ac:picMkLst>
        </pc:picChg>
      </pc:sldChg>
      <pc:sldChg chg="addSp delSp modSp mod">
        <pc:chgData name="Perez, Erica" userId="b72b35e8-f4f3-43cb-b393-1e7bd9ed7ed6" providerId="ADAL" clId="{0C26EDB8-FE0A-4DC6-9F64-0F0A04E3A93C}" dt="2022-08-22T22:22:36.274" v="1841" actId="20577"/>
        <pc:sldMkLst>
          <pc:docMk/>
          <pc:sldMk cId="0" sldId="257"/>
        </pc:sldMkLst>
        <pc:graphicFrameChg chg="modGraphic">
          <ac:chgData name="Perez, Erica" userId="b72b35e8-f4f3-43cb-b393-1e7bd9ed7ed6" providerId="ADAL" clId="{0C26EDB8-FE0A-4DC6-9F64-0F0A04E3A93C}" dt="2022-08-22T22:22:36.274" v="1841" actId="20577"/>
          <ac:graphicFrameMkLst>
            <pc:docMk/>
            <pc:sldMk cId="0" sldId="257"/>
            <ac:graphicFrameMk id="65" creationId="{00000000-0000-0000-0000-000000000000}"/>
          </ac:graphicFrameMkLst>
        </pc:graphicFrameChg>
        <pc:picChg chg="del">
          <ac:chgData name="Perez, Erica" userId="b72b35e8-f4f3-43cb-b393-1e7bd9ed7ed6" providerId="ADAL" clId="{0C26EDB8-FE0A-4DC6-9F64-0F0A04E3A93C}" dt="2022-08-21T03:39:15.331" v="41" actId="478"/>
          <ac:picMkLst>
            <pc:docMk/>
            <pc:sldMk cId="0" sldId="257"/>
            <ac:picMk id="66" creationId="{00000000-0000-0000-0000-000000000000}"/>
          </ac:picMkLst>
        </pc:picChg>
        <pc:picChg chg="add mod">
          <ac:chgData name="Perez, Erica" userId="b72b35e8-f4f3-43cb-b393-1e7bd9ed7ed6" providerId="ADAL" clId="{0C26EDB8-FE0A-4DC6-9F64-0F0A04E3A93C}" dt="2022-08-21T03:40:14.795" v="44" actId="14100"/>
          <ac:picMkLst>
            <pc:docMk/>
            <pc:sldMk cId="0" sldId="257"/>
            <ac:picMk id="2050" creationId="{D9F04F6D-EBC0-4C04-8CF0-1BA6A176DA59}"/>
          </ac:picMkLst>
        </pc:picChg>
      </pc:sldChg>
      <pc:sldChg chg="addSp delSp modSp mod">
        <pc:chgData name="Perez, Erica" userId="b72b35e8-f4f3-43cb-b393-1e7bd9ed7ed6" providerId="ADAL" clId="{0C26EDB8-FE0A-4DC6-9F64-0F0A04E3A93C}" dt="2022-08-22T22:31:07.383" v="2354" actId="20577"/>
        <pc:sldMkLst>
          <pc:docMk/>
          <pc:sldMk cId="0" sldId="258"/>
        </pc:sldMkLst>
        <pc:spChg chg="mod">
          <ac:chgData name="Perez, Erica" userId="b72b35e8-f4f3-43cb-b393-1e7bd9ed7ed6" providerId="ADAL" clId="{0C26EDB8-FE0A-4DC6-9F64-0F0A04E3A93C}" dt="2022-08-22T22:31:07.383" v="2354" actId="20577"/>
          <ac:spMkLst>
            <pc:docMk/>
            <pc:sldMk cId="0" sldId="258"/>
            <ac:spMk id="74" creationId="{00000000-0000-0000-0000-000000000000}"/>
          </ac:spMkLst>
        </pc:spChg>
        <pc:picChg chg="del">
          <ac:chgData name="Perez, Erica" userId="b72b35e8-f4f3-43cb-b393-1e7bd9ed7ed6" providerId="ADAL" clId="{0C26EDB8-FE0A-4DC6-9F64-0F0A04E3A93C}" dt="2022-08-21T03:43:23.079" v="149" actId="478"/>
          <ac:picMkLst>
            <pc:docMk/>
            <pc:sldMk cId="0" sldId="258"/>
            <ac:picMk id="73" creationId="{00000000-0000-0000-0000-000000000000}"/>
          </ac:picMkLst>
        </pc:picChg>
        <pc:picChg chg="add mod">
          <ac:chgData name="Perez, Erica" userId="b72b35e8-f4f3-43cb-b393-1e7bd9ed7ed6" providerId="ADAL" clId="{0C26EDB8-FE0A-4DC6-9F64-0F0A04E3A93C}" dt="2022-08-21T03:44:03.965" v="151" actId="1076"/>
          <ac:picMkLst>
            <pc:docMk/>
            <pc:sldMk cId="0" sldId="258"/>
            <ac:picMk id="3074" creationId="{4EB60112-8522-48E8-ADF5-D1AD6C49A777}"/>
          </ac:picMkLst>
        </pc:picChg>
      </pc:sldChg>
      <pc:sldChg chg="addSp delSp modSp mod">
        <pc:chgData name="Perez, Erica" userId="b72b35e8-f4f3-43cb-b393-1e7bd9ed7ed6" providerId="ADAL" clId="{0C26EDB8-FE0A-4DC6-9F64-0F0A04E3A93C}" dt="2022-08-22T22:29:30.669" v="2299" actId="20577"/>
        <pc:sldMkLst>
          <pc:docMk/>
          <pc:sldMk cId="0" sldId="259"/>
        </pc:sldMkLst>
        <pc:spChg chg="mod">
          <ac:chgData name="Perez, Erica" userId="b72b35e8-f4f3-43cb-b393-1e7bd9ed7ed6" providerId="ADAL" clId="{0C26EDB8-FE0A-4DC6-9F64-0F0A04E3A93C}" dt="2022-08-22T22:29:30.669" v="2299" actId="20577"/>
          <ac:spMkLst>
            <pc:docMk/>
            <pc:sldMk cId="0" sldId="259"/>
            <ac:spMk id="81" creationId="{00000000-0000-0000-0000-000000000000}"/>
          </ac:spMkLst>
        </pc:spChg>
        <pc:picChg chg="del">
          <ac:chgData name="Perez, Erica" userId="b72b35e8-f4f3-43cb-b393-1e7bd9ed7ed6" providerId="ADAL" clId="{0C26EDB8-FE0A-4DC6-9F64-0F0A04E3A93C}" dt="2022-08-21T03:48:32.753" v="152" actId="478"/>
          <ac:picMkLst>
            <pc:docMk/>
            <pc:sldMk cId="0" sldId="259"/>
            <ac:picMk id="82" creationId="{00000000-0000-0000-0000-000000000000}"/>
          </ac:picMkLst>
        </pc:picChg>
        <pc:picChg chg="add mod">
          <ac:chgData name="Perez, Erica" userId="b72b35e8-f4f3-43cb-b393-1e7bd9ed7ed6" providerId="ADAL" clId="{0C26EDB8-FE0A-4DC6-9F64-0F0A04E3A93C}" dt="2022-08-21T03:48:44.927" v="155" actId="14100"/>
          <ac:picMkLst>
            <pc:docMk/>
            <pc:sldMk cId="0" sldId="259"/>
            <ac:picMk id="4098" creationId="{7CB80B6C-A4C2-4875-BD28-1E4DEA0A4793}"/>
          </ac:picMkLst>
        </pc:picChg>
      </pc:sldChg>
      <pc:sldChg chg="modSp mod">
        <pc:chgData name="Perez, Erica" userId="b72b35e8-f4f3-43cb-b393-1e7bd9ed7ed6" providerId="ADAL" clId="{0C26EDB8-FE0A-4DC6-9F64-0F0A04E3A93C}" dt="2022-08-21T03:57:44.862" v="397" actId="20577"/>
        <pc:sldMkLst>
          <pc:docMk/>
          <pc:sldMk cId="0" sldId="260"/>
        </pc:sldMkLst>
        <pc:spChg chg="mod">
          <ac:chgData name="Perez, Erica" userId="b72b35e8-f4f3-43cb-b393-1e7bd9ed7ed6" providerId="ADAL" clId="{0C26EDB8-FE0A-4DC6-9F64-0F0A04E3A93C}" dt="2022-08-21T03:57:44.862" v="397" actId="20577"/>
          <ac:spMkLst>
            <pc:docMk/>
            <pc:sldMk cId="0" sldId="260"/>
            <ac:spMk id="89" creationId="{00000000-0000-0000-0000-000000000000}"/>
          </ac:spMkLst>
        </pc:spChg>
      </pc:sldChg>
      <pc:sldChg chg="addSp delSp modSp mod">
        <pc:chgData name="Perez, Erica" userId="b72b35e8-f4f3-43cb-b393-1e7bd9ed7ed6" providerId="ADAL" clId="{0C26EDB8-FE0A-4DC6-9F64-0F0A04E3A93C}" dt="2022-08-22T22:39:51.866" v="2958" actId="20577"/>
        <pc:sldMkLst>
          <pc:docMk/>
          <pc:sldMk cId="0" sldId="261"/>
        </pc:sldMkLst>
        <pc:spChg chg="mod">
          <ac:chgData name="Perez, Erica" userId="b72b35e8-f4f3-43cb-b393-1e7bd9ed7ed6" providerId="ADAL" clId="{0C26EDB8-FE0A-4DC6-9F64-0F0A04E3A93C}" dt="2022-08-22T22:39:51.866" v="2958" actId="20577"/>
          <ac:spMkLst>
            <pc:docMk/>
            <pc:sldMk cId="0" sldId="261"/>
            <ac:spMk id="98" creationId="{00000000-0000-0000-0000-000000000000}"/>
          </ac:spMkLst>
        </pc:spChg>
        <pc:picChg chg="del">
          <ac:chgData name="Perez, Erica" userId="b72b35e8-f4f3-43cb-b393-1e7bd9ed7ed6" providerId="ADAL" clId="{0C26EDB8-FE0A-4DC6-9F64-0F0A04E3A93C}" dt="2022-08-21T03:58:12.035" v="398" actId="478"/>
          <ac:picMkLst>
            <pc:docMk/>
            <pc:sldMk cId="0" sldId="261"/>
            <ac:picMk id="99" creationId="{00000000-0000-0000-0000-000000000000}"/>
          </ac:picMkLst>
        </pc:picChg>
        <pc:picChg chg="del mod">
          <ac:chgData name="Perez, Erica" userId="b72b35e8-f4f3-43cb-b393-1e7bd9ed7ed6" providerId="ADAL" clId="{0C26EDB8-FE0A-4DC6-9F64-0F0A04E3A93C}" dt="2022-08-21T04:03:53.852" v="402" actId="478"/>
          <ac:picMkLst>
            <pc:docMk/>
            <pc:sldMk cId="0" sldId="261"/>
            <ac:picMk id="100" creationId="{00000000-0000-0000-0000-000000000000}"/>
          </ac:picMkLst>
        </pc:picChg>
        <pc:picChg chg="add mod">
          <ac:chgData name="Perez, Erica" userId="b72b35e8-f4f3-43cb-b393-1e7bd9ed7ed6" providerId="ADAL" clId="{0C26EDB8-FE0A-4DC6-9F64-0F0A04E3A93C}" dt="2022-08-21T04:04:03.242" v="403" actId="1076"/>
          <ac:picMkLst>
            <pc:docMk/>
            <pc:sldMk cId="0" sldId="261"/>
            <ac:picMk id="5122" creationId="{C6D44968-2D55-43F1-93BA-CF4F1A990A87}"/>
          </ac:picMkLst>
        </pc:picChg>
      </pc:sldChg>
      <pc:sldChg chg="modSp mod">
        <pc:chgData name="Perez, Erica" userId="b72b35e8-f4f3-43cb-b393-1e7bd9ed7ed6" providerId="ADAL" clId="{0C26EDB8-FE0A-4DC6-9F64-0F0A04E3A93C}" dt="2022-08-22T22:36:12.329" v="2671" actId="20577"/>
        <pc:sldMkLst>
          <pc:docMk/>
          <pc:sldMk cId="0" sldId="262"/>
        </pc:sldMkLst>
        <pc:spChg chg="mod">
          <ac:chgData name="Perez, Erica" userId="b72b35e8-f4f3-43cb-b393-1e7bd9ed7ed6" providerId="ADAL" clId="{0C26EDB8-FE0A-4DC6-9F64-0F0A04E3A93C}" dt="2022-08-22T22:36:12.329" v="2671" actId="20577"/>
          <ac:spMkLst>
            <pc:docMk/>
            <pc:sldMk cId="0" sldId="262"/>
            <ac:spMk id="106" creationId="{00000000-0000-0000-0000-000000000000}"/>
          </ac:spMkLst>
        </pc:spChg>
      </pc:sldChg>
      <pc:sldChg chg="modSp mod">
        <pc:chgData name="Perez, Erica" userId="b72b35e8-f4f3-43cb-b393-1e7bd9ed7ed6" providerId="ADAL" clId="{0C26EDB8-FE0A-4DC6-9F64-0F0A04E3A93C}" dt="2022-08-22T22:16:42.449" v="1549" actId="20577"/>
        <pc:sldMkLst>
          <pc:docMk/>
          <pc:sldMk cId="0" sldId="263"/>
        </pc:sldMkLst>
        <pc:spChg chg="mod">
          <ac:chgData name="Perez, Erica" userId="b72b35e8-f4f3-43cb-b393-1e7bd9ed7ed6" providerId="ADAL" clId="{0C26EDB8-FE0A-4DC6-9F64-0F0A04E3A93C}" dt="2022-08-22T22:16:42.449" v="1549" actId="20577"/>
          <ac:spMkLst>
            <pc:docMk/>
            <pc:sldMk cId="0" sldId="263"/>
            <ac:spMk id="113" creationId="{00000000-0000-0000-0000-000000000000}"/>
          </ac:spMkLst>
        </pc:spChg>
      </pc:sldChg>
      <pc:sldChg chg="modSp mod">
        <pc:chgData name="Perez, Erica" userId="b72b35e8-f4f3-43cb-b393-1e7bd9ed7ed6" providerId="ADAL" clId="{0C26EDB8-FE0A-4DC6-9F64-0F0A04E3A93C}" dt="2022-08-21T04:25:47.260" v="1234" actId="20577"/>
        <pc:sldMkLst>
          <pc:docMk/>
          <pc:sldMk cId="0" sldId="264"/>
        </pc:sldMkLst>
        <pc:spChg chg="mod">
          <ac:chgData name="Perez, Erica" userId="b72b35e8-f4f3-43cb-b393-1e7bd9ed7ed6" providerId="ADAL" clId="{0C26EDB8-FE0A-4DC6-9F64-0F0A04E3A93C}" dt="2022-08-21T04:20:29.949" v="92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Perez, Erica" userId="b72b35e8-f4f3-43cb-b393-1e7bd9ed7ed6" providerId="ADAL" clId="{0C26EDB8-FE0A-4DC6-9F64-0F0A04E3A93C}" dt="2022-08-21T04:25:47.260" v="12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 mod">
        <pc:chgData name="Perez, Erica" userId="b72b35e8-f4f3-43cb-b393-1e7bd9ed7ed6" providerId="ADAL" clId="{0C26EDB8-FE0A-4DC6-9F64-0F0A04E3A93C}" dt="2022-08-22T22:34:42.421" v="2651" actId="20577"/>
        <pc:sldMkLst>
          <pc:docMk/>
          <pc:sldMk cId="0" sldId="265"/>
        </pc:sldMkLst>
        <pc:graphicFrameChg chg="modGraphic">
          <ac:chgData name="Perez, Erica" userId="b72b35e8-f4f3-43cb-b393-1e7bd9ed7ed6" providerId="ADAL" clId="{0C26EDB8-FE0A-4DC6-9F64-0F0A04E3A93C}" dt="2022-08-22T22:34:42.421" v="2651" actId="20577"/>
          <ac:graphicFrameMkLst>
            <pc:docMk/>
            <pc:sldMk cId="0" sldId="265"/>
            <ac:graphicFrameMk id="129" creationId="{00000000-0000-0000-0000-000000000000}"/>
          </ac:graphicFrameMkLst>
        </pc:graphicFrameChg>
      </pc:sldChg>
      <pc:sldChg chg="modSp mod">
        <pc:chgData name="Perez, Erica" userId="b72b35e8-f4f3-43cb-b393-1e7bd9ed7ed6" providerId="ADAL" clId="{0C26EDB8-FE0A-4DC6-9F64-0F0A04E3A93C}" dt="2022-08-22T22:36:49.475" v="2690" actId="20577"/>
        <pc:sldMkLst>
          <pc:docMk/>
          <pc:sldMk cId="0" sldId="266"/>
        </pc:sldMkLst>
        <pc:spChg chg="mod">
          <ac:chgData name="Perez, Erica" userId="b72b35e8-f4f3-43cb-b393-1e7bd9ed7ed6" providerId="ADAL" clId="{0C26EDB8-FE0A-4DC6-9F64-0F0A04E3A93C}" dt="2022-08-22T22:36:49.475" v="2690" actId="20577"/>
          <ac:spMkLst>
            <pc:docMk/>
            <pc:sldMk cId="0" sldId="266"/>
            <ac:spMk id="137" creationId="{00000000-0000-0000-0000-000000000000}"/>
          </ac:spMkLst>
        </pc:spChg>
      </pc:sldChg>
      <pc:sldChg chg="addSp delSp modSp mod">
        <pc:chgData name="Perez, Erica" userId="b72b35e8-f4f3-43cb-b393-1e7bd9ed7ed6" providerId="ADAL" clId="{0C26EDB8-FE0A-4DC6-9F64-0F0A04E3A93C}" dt="2022-08-21T04:32:21.930" v="1524" actId="1076"/>
        <pc:sldMkLst>
          <pc:docMk/>
          <pc:sldMk cId="0" sldId="267"/>
        </pc:sldMkLst>
        <pc:spChg chg="mod">
          <ac:chgData name="Perez, Erica" userId="b72b35e8-f4f3-43cb-b393-1e7bd9ed7ed6" providerId="ADAL" clId="{0C26EDB8-FE0A-4DC6-9F64-0F0A04E3A93C}" dt="2022-08-21T04:28:53.844" v="1487" actId="20577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Perez, Erica" userId="b72b35e8-f4f3-43cb-b393-1e7bd9ed7ed6" providerId="ADAL" clId="{0C26EDB8-FE0A-4DC6-9F64-0F0A04E3A93C}" dt="2022-08-21T04:29:23.445" v="1504" actId="20577"/>
          <ac:spMkLst>
            <pc:docMk/>
            <pc:sldMk cId="0" sldId="267"/>
            <ac:spMk id="149" creationId="{00000000-0000-0000-0000-000000000000}"/>
          </ac:spMkLst>
        </pc:spChg>
        <pc:picChg chg="mod">
          <ac:chgData name="Perez, Erica" userId="b72b35e8-f4f3-43cb-b393-1e7bd9ed7ed6" providerId="ADAL" clId="{0C26EDB8-FE0A-4DC6-9F64-0F0A04E3A93C}" dt="2022-08-21T04:32:21.930" v="1524" actId="1076"/>
          <ac:picMkLst>
            <pc:docMk/>
            <pc:sldMk cId="0" sldId="267"/>
            <ac:picMk id="150" creationId="{00000000-0000-0000-0000-000000000000}"/>
          </ac:picMkLst>
        </pc:picChg>
        <pc:picChg chg="del">
          <ac:chgData name="Perez, Erica" userId="b72b35e8-f4f3-43cb-b393-1e7bd9ed7ed6" providerId="ADAL" clId="{0C26EDB8-FE0A-4DC6-9F64-0F0A04E3A93C}" dt="2022-08-21T04:28:58.381" v="1488" actId="478"/>
          <ac:picMkLst>
            <pc:docMk/>
            <pc:sldMk cId="0" sldId="267"/>
            <ac:picMk id="151" creationId="{00000000-0000-0000-0000-000000000000}"/>
          </ac:picMkLst>
        </pc:picChg>
        <pc:picChg chg="mod">
          <ac:chgData name="Perez, Erica" userId="b72b35e8-f4f3-43cb-b393-1e7bd9ed7ed6" providerId="ADAL" clId="{0C26EDB8-FE0A-4DC6-9F64-0F0A04E3A93C}" dt="2022-08-21T04:29:06.492" v="1489" actId="1076"/>
          <ac:picMkLst>
            <pc:docMk/>
            <pc:sldMk cId="0" sldId="267"/>
            <ac:picMk id="152" creationId="{00000000-0000-0000-0000-000000000000}"/>
          </ac:picMkLst>
        </pc:picChg>
        <pc:picChg chg="add del">
          <ac:chgData name="Perez, Erica" userId="b72b35e8-f4f3-43cb-b393-1e7bd9ed7ed6" providerId="ADAL" clId="{0C26EDB8-FE0A-4DC6-9F64-0F0A04E3A93C}" dt="2022-08-21T04:31:48.164" v="1519" actId="478"/>
          <ac:picMkLst>
            <pc:docMk/>
            <pc:sldMk cId="0" sldId="267"/>
            <ac:picMk id="6146" creationId="{3C5EDB32-3901-4DD4-BECD-3151D5E0F239}"/>
          </ac:picMkLst>
        </pc:picChg>
        <pc:picChg chg="add mod">
          <ac:chgData name="Perez, Erica" userId="b72b35e8-f4f3-43cb-b393-1e7bd9ed7ed6" providerId="ADAL" clId="{0C26EDB8-FE0A-4DC6-9F64-0F0A04E3A93C}" dt="2022-08-21T04:32:17.818" v="1523" actId="14100"/>
          <ac:picMkLst>
            <pc:docMk/>
            <pc:sldMk cId="0" sldId="267"/>
            <ac:picMk id="6148" creationId="{C3B50B74-18F0-491E-8532-1C57F7FFC463}"/>
          </ac:picMkLst>
        </pc:picChg>
      </pc:sldChg>
      <pc:sldChg chg="modSp mod">
        <pc:chgData name="Perez, Erica" userId="b72b35e8-f4f3-43cb-b393-1e7bd9ed7ed6" providerId="ADAL" clId="{0C26EDB8-FE0A-4DC6-9F64-0F0A04E3A93C}" dt="2022-08-21T04:29:58.837" v="1517" actId="20577"/>
        <pc:sldMkLst>
          <pc:docMk/>
          <pc:sldMk cId="0" sldId="268"/>
        </pc:sldMkLst>
        <pc:spChg chg="mod">
          <ac:chgData name="Perez, Erica" userId="b72b35e8-f4f3-43cb-b393-1e7bd9ed7ed6" providerId="ADAL" clId="{0C26EDB8-FE0A-4DC6-9F64-0F0A04E3A93C}" dt="2022-08-21T04:29:58.837" v="1517" actId="20577"/>
          <ac:spMkLst>
            <pc:docMk/>
            <pc:sldMk cId="0" sldId="268"/>
            <ac:spMk id="161" creationId="{00000000-0000-0000-0000-000000000000}"/>
          </ac:spMkLst>
        </pc:spChg>
      </pc:sldChg>
    </pc:docChg>
  </pc:docChgLst>
  <pc:docChgLst>
    <pc:chgData name="Perez, Erica" userId="b72b35e8-f4f3-43cb-b393-1e7bd9ed7ed6" providerId="ADAL" clId="{891476F4-7725-49D9-AB4F-C799AB0C459A}"/>
    <pc:docChg chg="undo custSel addSld delSld modSld">
      <pc:chgData name="Perez, Erica" userId="b72b35e8-f4f3-43cb-b393-1e7bd9ed7ed6" providerId="ADAL" clId="{891476F4-7725-49D9-AB4F-C799AB0C459A}" dt="2023-06-06T21:08:33.222" v="898" actId="20577"/>
      <pc:docMkLst>
        <pc:docMk/>
      </pc:docMkLst>
      <pc:sldChg chg="modSp mod">
        <pc:chgData name="Perez, Erica" userId="b72b35e8-f4f3-43cb-b393-1e7bd9ed7ed6" providerId="ADAL" clId="{891476F4-7725-49D9-AB4F-C799AB0C459A}" dt="2023-04-19T23:58:12.564" v="341" actId="20577"/>
        <pc:sldMkLst>
          <pc:docMk/>
          <pc:sldMk cId="0" sldId="258"/>
        </pc:sldMkLst>
        <pc:spChg chg="mod">
          <ac:chgData name="Perez, Erica" userId="b72b35e8-f4f3-43cb-b393-1e7bd9ed7ed6" providerId="ADAL" clId="{891476F4-7725-49D9-AB4F-C799AB0C459A}" dt="2023-04-19T23:58:12.564" v="341" actId="20577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Perez, Erica" userId="b72b35e8-f4f3-43cb-b393-1e7bd9ed7ed6" providerId="ADAL" clId="{891476F4-7725-49D9-AB4F-C799AB0C459A}" dt="2023-06-06T21:06:25.444" v="874" actId="20577"/>
        <pc:sldMkLst>
          <pc:docMk/>
          <pc:sldMk cId="0" sldId="259"/>
        </pc:sldMkLst>
        <pc:spChg chg="mod">
          <ac:chgData name="Perez, Erica" userId="b72b35e8-f4f3-43cb-b393-1e7bd9ed7ed6" providerId="ADAL" clId="{891476F4-7725-49D9-AB4F-C799AB0C459A}" dt="2023-06-06T21:06:25.444" v="874" actId="20577"/>
          <ac:spMkLst>
            <pc:docMk/>
            <pc:sldMk cId="0" sldId="259"/>
            <ac:spMk id="81" creationId="{00000000-0000-0000-0000-000000000000}"/>
          </ac:spMkLst>
        </pc:spChg>
      </pc:sldChg>
      <pc:sldChg chg="modSp mod">
        <pc:chgData name="Perez, Erica" userId="b72b35e8-f4f3-43cb-b393-1e7bd9ed7ed6" providerId="ADAL" clId="{891476F4-7725-49D9-AB4F-C799AB0C459A}" dt="2023-06-06T21:08:33.222" v="898" actId="20577"/>
        <pc:sldMkLst>
          <pc:docMk/>
          <pc:sldMk cId="0" sldId="260"/>
        </pc:sldMkLst>
        <pc:spChg chg="mod">
          <ac:chgData name="Perez, Erica" userId="b72b35e8-f4f3-43cb-b393-1e7bd9ed7ed6" providerId="ADAL" clId="{891476F4-7725-49D9-AB4F-C799AB0C459A}" dt="2023-06-06T21:08:33.222" v="898" actId="20577"/>
          <ac:spMkLst>
            <pc:docMk/>
            <pc:sldMk cId="0" sldId="260"/>
            <ac:spMk id="89" creationId="{00000000-0000-0000-0000-000000000000}"/>
          </ac:spMkLst>
        </pc:spChg>
      </pc:sldChg>
      <pc:sldChg chg="addSp modSp mod">
        <pc:chgData name="Perez, Erica" userId="b72b35e8-f4f3-43cb-b393-1e7bd9ed7ed6" providerId="ADAL" clId="{891476F4-7725-49D9-AB4F-C799AB0C459A}" dt="2023-04-20T00:13:03.912" v="683" actId="1076"/>
        <pc:sldMkLst>
          <pc:docMk/>
          <pc:sldMk cId="0" sldId="261"/>
        </pc:sldMkLst>
        <pc:spChg chg="add mod">
          <ac:chgData name="Perez, Erica" userId="b72b35e8-f4f3-43cb-b393-1e7bd9ed7ed6" providerId="ADAL" clId="{891476F4-7725-49D9-AB4F-C799AB0C459A}" dt="2023-04-20T00:13:03.912" v="683" actId="1076"/>
          <ac:spMkLst>
            <pc:docMk/>
            <pc:sldMk cId="0" sldId="261"/>
            <ac:spMk id="4" creationId="{94C5733E-3CBB-4F10-E568-4DE4E1AC9711}"/>
          </ac:spMkLst>
        </pc:spChg>
        <pc:picChg chg="add mod">
          <ac:chgData name="Perez, Erica" userId="b72b35e8-f4f3-43cb-b393-1e7bd9ed7ed6" providerId="ADAL" clId="{891476F4-7725-49D9-AB4F-C799AB0C459A}" dt="2023-04-20T00:13:03.912" v="683" actId="1076"/>
          <ac:picMkLst>
            <pc:docMk/>
            <pc:sldMk cId="0" sldId="261"/>
            <ac:picMk id="3" creationId="{8FF695FE-E980-987A-17F2-84363B5EC221}"/>
          </ac:picMkLst>
        </pc:picChg>
      </pc:sldChg>
      <pc:sldChg chg="modSp add del mod">
        <pc:chgData name="Perez, Erica" userId="b72b35e8-f4f3-43cb-b393-1e7bd9ed7ed6" providerId="ADAL" clId="{891476F4-7725-49D9-AB4F-C799AB0C459A}" dt="2023-04-20T00:14:57.394" v="709" actId="20577"/>
        <pc:sldMkLst>
          <pc:docMk/>
          <pc:sldMk cId="0" sldId="262"/>
        </pc:sldMkLst>
        <pc:spChg chg="mod">
          <ac:chgData name="Perez, Erica" userId="b72b35e8-f4f3-43cb-b393-1e7bd9ed7ed6" providerId="ADAL" clId="{891476F4-7725-49D9-AB4F-C799AB0C459A}" dt="2023-04-20T00:14:57.394" v="709" actId="20577"/>
          <ac:spMkLst>
            <pc:docMk/>
            <pc:sldMk cId="0" sldId="262"/>
            <ac:spMk id="106" creationId="{00000000-0000-0000-0000-000000000000}"/>
          </ac:spMkLst>
        </pc:spChg>
      </pc:sldChg>
      <pc:sldChg chg="add del">
        <pc:chgData name="Perez, Erica" userId="b72b35e8-f4f3-43cb-b393-1e7bd9ed7ed6" providerId="ADAL" clId="{891476F4-7725-49D9-AB4F-C799AB0C459A}" dt="2023-04-20T00:14:43.236" v="690" actId="47"/>
        <pc:sldMkLst>
          <pc:docMk/>
          <pc:sldMk cId="0" sldId="263"/>
        </pc:sldMkLst>
      </pc:sldChg>
      <pc:sldChg chg="add del">
        <pc:chgData name="Perez, Erica" userId="b72b35e8-f4f3-43cb-b393-1e7bd9ed7ed6" providerId="ADAL" clId="{891476F4-7725-49D9-AB4F-C799AB0C459A}" dt="2023-04-20T00:14:40.104" v="689" actId="47"/>
        <pc:sldMkLst>
          <pc:docMk/>
          <pc:sldMk cId="0" sldId="264"/>
        </pc:sldMkLst>
      </pc:sldChg>
      <pc:sldChg chg="add del">
        <pc:chgData name="Perez, Erica" userId="b72b35e8-f4f3-43cb-b393-1e7bd9ed7ed6" providerId="ADAL" clId="{891476F4-7725-49D9-AB4F-C799AB0C459A}" dt="2023-04-20T00:14:38.730" v="688" actId="47"/>
        <pc:sldMkLst>
          <pc:docMk/>
          <pc:sldMk cId="0" sldId="265"/>
        </pc:sldMkLst>
      </pc:sldChg>
      <pc:sldChg chg="modSp mod">
        <pc:chgData name="Perez, Erica" userId="b72b35e8-f4f3-43cb-b393-1e7bd9ed7ed6" providerId="ADAL" clId="{891476F4-7725-49D9-AB4F-C799AB0C459A}" dt="2023-04-20T00:18:46.807" v="716" actId="1076"/>
        <pc:sldMkLst>
          <pc:docMk/>
          <pc:sldMk cId="0" sldId="268"/>
        </pc:sldMkLst>
        <pc:spChg chg="mod">
          <ac:chgData name="Perez, Erica" userId="b72b35e8-f4f3-43cb-b393-1e7bd9ed7ed6" providerId="ADAL" clId="{891476F4-7725-49D9-AB4F-C799AB0C459A}" dt="2023-04-20T00:18:40.607" v="715" actId="1076"/>
          <ac:spMkLst>
            <pc:docMk/>
            <pc:sldMk cId="0" sldId="268"/>
            <ac:spMk id="160" creationId="{00000000-0000-0000-0000-000000000000}"/>
          </ac:spMkLst>
        </pc:spChg>
        <pc:spChg chg="mod">
          <ac:chgData name="Perez, Erica" userId="b72b35e8-f4f3-43cb-b393-1e7bd9ed7ed6" providerId="ADAL" clId="{891476F4-7725-49D9-AB4F-C799AB0C459A}" dt="2023-04-20T00:18:28.072" v="714" actId="1076"/>
          <ac:spMkLst>
            <pc:docMk/>
            <pc:sldMk cId="0" sldId="268"/>
            <ac:spMk id="161" creationId="{00000000-0000-0000-0000-000000000000}"/>
          </ac:spMkLst>
        </pc:spChg>
        <pc:spChg chg="mod">
          <ac:chgData name="Perez, Erica" userId="b72b35e8-f4f3-43cb-b393-1e7bd9ed7ed6" providerId="ADAL" clId="{891476F4-7725-49D9-AB4F-C799AB0C459A}" dt="2023-04-20T00:18:13.420" v="712" actId="1076"/>
          <ac:spMkLst>
            <pc:docMk/>
            <pc:sldMk cId="0" sldId="268"/>
            <ac:spMk id="162" creationId="{00000000-0000-0000-0000-000000000000}"/>
          </ac:spMkLst>
        </pc:spChg>
        <pc:picChg chg="mod">
          <ac:chgData name="Perez, Erica" userId="b72b35e8-f4f3-43cb-b393-1e7bd9ed7ed6" providerId="ADAL" clId="{891476F4-7725-49D9-AB4F-C799AB0C459A}" dt="2023-04-20T00:18:20.435" v="713" actId="1076"/>
          <ac:picMkLst>
            <pc:docMk/>
            <pc:sldMk cId="0" sldId="268"/>
            <ac:picMk id="159" creationId="{00000000-0000-0000-0000-000000000000}"/>
          </ac:picMkLst>
        </pc:picChg>
        <pc:picChg chg="mod">
          <ac:chgData name="Perez, Erica" userId="b72b35e8-f4f3-43cb-b393-1e7bd9ed7ed6" providerId="ADAL" clId="{891476F4-7725-49D9-AB4F-C799AB0C459A}" dt="2023-04-20T00:18:46.807" v="716" actId="1076"/>
          <ac:picMkLst>
            <pc:docMk/>
            <pc:sldMk cId="0" sldId="268"/>
            <ac:picMk id="163" creationId="{00000000-0000-0000-0000-000000000000}"/>
          </ac:picMkLst>
        </pc:picChg>
        <pc:picChg chg="mod">
          <ac:chgData name="Perez, Erica" userId="b72b35e8-f4f3-43cb-b393-1e7bd9ed7ed6" providerId="ADAL" clId="{891476F4-7725-49D9-AB4F-C799AB0C459A}" dt="2023-04-20T00:18:04.784" v="711" actId="1076"/>
          <ac:picMkLst>
            <pc:docMk/>
            <pc:sldMk cId="0" sldId="268"/>
            <ac:picMk id="164" creationId="{00000000-0000-0000-0000-000000000000}"/>
          </ac:picMkLst>
        </pc:picChg>
      </pc:sldChg>
    </pc:docChg>
  </pc:docChgLst>
  <pc:docChgLst>
    <pc:chgData name="Perez, Erica" userId="b72b35e8-f4f3-43cb-b393-1e7bd9ed7ed6" providerId="ADAL" clId="{ED5D0727-C44D-49CF-9627-84B4509DDA7E}"/>
    <pc:docChg chg="modSld">
      <pc:chgData name="Perez, Erica" userId="b72b35e8-f4f3-43cb-b393-1e7bd9ed7ed6" providerId="ADAL" clId="{ED5D0727-C44D-49CF-9627-84B4509DDA7E}" dt="2023-11-17T00:22:15.489" v="7" actId="20577"/>
      <pc:docMkLst>
        <pc:docMk/>
      </pc:docMkLst>
      <pc:sldChg chg="modSp mod">
        <pc:chgData name="Perez, Erica" userId="b72b35e8-f4f3-43cb-b393-1e7bd9ed7ed6" providerId="ADAL" clId="{ED5D0727-C44D-49CF-9627-84B4509DDA7E}" dt="2023-11-17T00:22:15.489" v="7" actId="20577"/>
        <pc:sldMkLst>
          <pc:docMk/>
          <pc:sldMk cId="0" sldId="256"/>
        </pc:sldMkLst>
        <pc:spChg chg="mod">
          <ac:chgData name="Perez, Erica" userId="b72b35e8-f4f3-43cb-b393-1e7bd9ed7ed6" providerId="ADAL" clId="{ED5D0727-C44D-49CF-9627-84B4509DDA7E}" dt="2023-11-17T00:22:15.489" v="7" actId="20577"/>
          <ac:spMkLst>
            <pc:docMk/>
            <pc:sldMk cId="0" sldId="256"/>
            <ac:spMk id="55" creationId="{00000000-0000-0000-0000-000000000000}"/>
          </ac:spMkLst>
        </pc:spChg>
      </pc:sldChg>
    </pc:docChg>
  </pc:docChgLst>
  <pc:docChgLst>
    <pc:chgData name="Perez, Erica" userId="b72b35e8-f4f3-43cb-b393-1e7bd9ed7ed6" providerId="ADAL" clId="{878249C0-1CAE-4435-8E0B-F272F19808D5}"/>
    <pc:docChg chg="undo custSel modSld sldOrd">
      <pc:chgData name="Perez, Erica" userId="b72b35e8-f4f3-43cb-b393-1e7bd9ed7ed6" providerId="ADAL" clId="{878249C0-1CAE-4435-8E0B-F272F19808D5}" dt="2023-08-19T14:52:43.819" v="3409"/>
      <pc:docMkLst>
        <pc:docMk/>
      </pc:docMkLst>
      <pc:sldChg chg="modSp mod">
        <pc:chgData name="Perez, Erica" userId="b72b35e8-f4f3-43cb-b393-1e7bd9ed7ed6" providerId="ADAL" clId="{878249C0-1CAE-4435-8E0B-F272F19808D5}" dt="2023-08-19T14:50:31.079" v="3407" actId="208"/>
        <pc:sldMkLst>
          <pc:docMk/>
          <pc:sldMk cId="0" sldId="256"/>
        </pc:sldMkLst>
        <pc:spChg chg="mod">
          <ac:chgData name="Perez, Erica" userId="b72b35e8-f4f3-43cb-b393-1e7bd9ed7ed6" providerId="ADAL" clId="{878249C0-1CAE-4435-8E0B-F272F19808D5}" dt="2023-08-19T14:50:31.079" v="3407" actId="20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3:49:16.282" v="415" actId="20577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Perez, Erica" userId="b72b35e8-f4f3-43cb-b393-1e7bd9ed7ed6" providerId="ADAL" clId="{878249C0-1CAE-4435-8E0B-F272F19808D5}" dt="2023-08-19T03:57:31.559" v="541" actId="207"/>
        <pc:sldMkLst>
          <pc:docMk/>
          <pc:sldMk cId="0" sldId="257"/>
        </pc:sldMkLst>
        <pc:spChg chg="mod">
          <ac:chgData name="Perez, Erica" userId="b72b35e8-f4f3-43cb-b393-1e7bd9ed7ed6" providerId="ADAL" clId="{878249C0-1CAE-4435-8E0B-F272F19808D5}" dt="2023-08-19T03:47:12.338" v="402" actId="2711"/>
          <ac:spMkLst>
            <pc:docMk/>
            <pc:sldMk cId="0" sldId="257"/>
            <ac:spMk id="63" creationId="{00000000-0000-0000-0000-000000000000}"/>
          </ac:spMkLst>
        </pc:spChg>
        <pc:graphicFrameChg chg="modGraphic">
          <ac:chgData name="Perez, Erica" userId="b72b35e8-f4f3-43cb-b393-1e7bd9ed7ed6" providerId="ADAL" clId="{878249C0-1CAE-4435-8E0B-F272F19808D5}" dt="2023-08-19T03:57:31.559" v="541" actId="207"/>
          <ac:graphicFrameMkLst>
            <pc:docMk/>
            <pc:sldMk cId="0" sldId="257"/>
            <ac:graphicFrameMk id="65" creationId="{00000000-0000-0000-0000-000000000000}"/>
          </ac:graphicFrameMkLst>
        </pc:graphicFrameChg>
      </pc:sldChg>
      <pc:sldChg chg="modSp mod">
        <pc:chgData name="Perez, Erica" userId="b72b35e8-f4f3-43cb-b393-1e7bd9ed7ed6" providerId="ADAL" clId="{878249C0-1CAE-4435-8E0B-F272F19808D5}" dt="2023-08-19T14:49:50.456" v="3404" actId="1076"/>
        <pc:sldMkLst>
          <pc:docMk/>
          <pc:sldMk cId="0" sldId="258"/>
        </pc:sldMkLst>
        <pc:spChg chg="mod">
          <ac:chgData name="Perez, Erica" userId="b72b35e8-f4f3-43cb-b393-1e7bd9ed7ed6" providerId="ADAL" clId="{878249C0-1CAE-4435-8E0B-F272F19808D5}" dt="2023-08-19T14:49:50.456" v="3404" actId="1076"/>
          <ac:spMkLst>
            <pc:docMk/>
            <pc:sldMk cId="0" sldId="258"/>
            <ac:spMk id="71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5:06:55.863" v="1884" actId="1076"/>
          <ac:spMkLst>
            <pc:docMk/>
            <pc:sldMk cId="0" sldId="258"/>
            <ac:spMk id="74" creationId="{00000000-0000-0000-0000-000000000000}"/>
          </ac:spMkLst>
        </pc:spChg>
        <pc:picChg chg="mod">
          <ac:chgData name="Perez, Erica" userId="b72b35e8-f4f3-43cb-b393-1e7bd9ed7ed6" providerId="ADAL" clId="{878249C0-1CAE-4435-8E0B-F272F19808D5}" dt="2023-08-19T04:01:46.415" v="586" actId="1076"/>
          <ac:picMkLst>
            <pc:docMk/>
            <pc:sldMk cId="0" sldId="258"/>
            <ac:picMk id="3074" creationId="{4EB60112-8522-48E8-ADF5-D1AD6C49A777}"/>
          </ac:picMkLst>
        </pc:picChg>
      </pc:sldChg>
      <pc:sldChg chg="modSp mod">
        <pc:chgData name="Perez, Erica" userId="b72b35e8-f4f3-43cb-b393-1e7bd9ed7ed6" providerId="ADAL" clId="{878249C0-1CAE-4435-8E0B-F272F19808D5}" dt="2023-08-19T05:15:00.418" v="1952" actId="14100"/>
        <pc:sldMkLst>
          <pc:docMk/>
          <pc:sldMk cId="0" sldId="259"/>
        </pc:sldMkLst>
        <pc:spChg chg="mod">
          <ac:chgData name="Perez, Erica" userId="b72b35e8-f4f3-43cb-b393-1e7bd9ed7ed6" providerId="ADAL" clId="{878249C0-1CAE-4435-8E0B-F272F19808D5}" dt="2023-08-19T03:43:26.833" v="398" actId="207"/>
          <ac:spMkLst>
            <pc:docMk/>
            <pc:sldMk cId="0" sldId="259"/>
            <ac:spMk id="80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5:15:00.418" v="1952" actId="14100"/>
          <ac:spMkLst>
            <pc:docMk/>
            <pc:sldMk cId="0" sldId="259"/>
            <ac:spMk id="81" creationId="{00000000-0000-0000-0000-000000000000}"/>
          </ac:spMkLst>
        </pc:spChg>
      </pc:sldChg>
      <pc:sldChg chg="modSp mod">
        <pc:chgData name="Perez, Erica" userId="b72b35e8-f4f3-43cb-b393-1e7bd9ed7ed6" providerId="ADAL" clId="{878249C0-1CAE-4435-8E0B-F272F19808D5}" dt="2023-08-19T04:45:52.627" v="1410" actId="20577"/>
        <pc:sldMkLst>
          <pc:docMk/>
          <pc:sldMk cId="0" sldId="260"/>
        </pc:sldMkLst>
        <pc:spChg chg="mod">
          <ac:chgData name="Perez, Erica" userId="b72b35e8-f4f3-43cb-b393-1e7bd9ed7ed6" providerId="ADAL" clId="{878249C0-1CAE-4435-8E0B-F272F19808D5}" dt="2023-08-19T03:42:54.933" v="395" actId="2711"/>
          <ac:spMkLst>
            <pc:docMk/>
            <pc:sldMk cId="0" sldId="260"/>
            <ac:spMk id="88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4:45:52.627" v="1410" actId="20577"/>
          <ac:spMkLst>
            <pc:docMk/>
            <pc:sldMk cId="0" sldId="260"/>
            <ac:spMk id="89" creationId="{00000000-0000-0000-0000-000000000000}"/>
          </ac:spMkLst>
        </pc:spChg>
        <pc:picChg chg="mod">
          <ac:chgData name="Perez, Erica" userId="b72b35e8-f4f3-43cb-b393-1e7bd9ed7ed6" providerId="ADAL" clId="{878249C0-1CAE-4435-8E0B-F272F19808D5}" dt="2023-08-19T04:12:11.981" v="761" actId="1076"/>
          <ac:picMkLst>
            <pc:docMk/>
            <pc:sldMk cId="0" sldId="260"/>
            <ac:picMk id="90" creationId="{00000000-0000-0000-0000-000000000000}"/>
          </ac:picMkLst>
        </pc:picChg>
      </pc:sldChg>
      <pc:sldChg chg="addSp delSp modSp mod">
        <pc:chgData name="Perez, Erica" userId="b72b35e8-f4f3-43cb-b393-1e7bd9ed7ed6" providerId="ADAL" clId="{878249C0-1CAE-4435-8E0B-F272F19808D5}" dt="2023-08-19T04:46:27.508" v="1450" actId="20577"/>
        <pc:sldMkLst>
          <pc:docMk/>
          <pc:sldMk cId="0" sldId="261"/>
        </pc:sldMkLst>
        <pc:spChg chg="del">
          <ac:chgData name="Perez, Erica" userId="b72b35e8-f4f3-43cb-b393-1e7bd9ed7ed6" providerId="ADAL" clId="{878249C0-1CAE-4435-8E0B-F272F19808D5}" dt="2023-08-19T04:25:01.920" v="819" actId="478"/>
          <ac:spMkLst>
            <pc:docMk/>
            <pc:sldMk cId="0" sldId="261"/>
            <ac:spMk id="4" creationId="{94C5733E-3CBB-4F10-E568-4DE4E1AC9711}"/>
          </ac:spMkLst>
        </pc:spChg>
        <pc:spChg chg="add del mod">
          <ac:chgData name="Perez, Erica" userId="b72b35e8-f4f3-43cb-b393-1e7bd9ed7ed6" providerId="ADAL" clId="{878249C0-1CAE-4435-8E0B-F272F19808D5}" dt="2023-08-19T04:24:36.619" v="816" actId="478"/>
          <ac:spMkLst>
            <pc:docMk/>
            <pc:sldMk cId="0" sldId="261"/>
            <ac:spMk id="6" creationId="{5572207F-A745-94BD-9193-45ED43AABEAC}"/>
          </ac:spMkLst>
        </pc:spChg>
        <pc:spChg chg="add del mod">
          <ac:chgData name="Perez, Erica" userId="b72b35e8-f4f3-43cb-b393-1e7bd9ed7ed6" providerId="ADAL" clId="{878249C0-1CAE-4435-8E0B-F272F19808D5}" dt="2023-08-19T04:30:17.711" v="833"/>
          <ac:spMkLst>
            <pc:docMk/>
            <pc:sldMk cId="0" sldId="261"/>
            <ac:spMk id="11" creationId="{D78E6BD1-440D-F99F-CCFF-F929D809B9C4}"/>
          </ac:spMkLst>
        </pc:spChg>
        <pc:spChg chg="mod">
          <ac:chgData name="Perez, Erica" userId="b72b35e8-f4f3-43cb-b393-1e7bd9ed7ed6" providerId="ADAL" clId="{878249C0-1CAE-4435-8E0B-F272F19808D5}" dt="2023-08-19T03:39:34.705" v="392" actId="2711"/>
          <ac:spMkLst>
            <pc:docMk/>
            <pc:sldMk cId="0" sldId="261"/>
            <ac:spMk id="97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4:46:27.508" v="1450" actId="20577"/>
          <ac:spMkLst>
            <pc:docMk/>
            <pc:sldMk cId="0" sldId="261"/>
            <ac:spMk id="98" creationId="{00000000-0000-0000-0000-000000000000}"/>
          </ac:spMkLst>
        </pc:spChg>
        <pc:picChg chg="del mod">
          <ac:chgData name="Perez, Erica" userId="b72b35e8-f4f3-43cb-b393-1e7bd9ed7ed6" providerId="ADAL" clId="{878249C0-1CAE-4435-8E0B-F272F19808D5}" dt="2023-08-19T04:25:01.920" v="819" actId="478"/>
          <ac:picMkLst>
            <pc:docMk/>
            <pc:sldMk cId="0" sldId="261"/>
            <ac:picMk id="3" creationId="{8FF695FE-E980-987A-17F2-84363B5EC221}"/>
          </ac:picMkLst>
        </pc:picChg>
        <pc:picChg chg="add mod">
          <ac:chgData name="Perez, Erica" userId="b72b35e8-f4f3-43cb-b393-1e7bd9ed7ed6" providerId="ADAL" clId="{878249C0-1CAE-4435-8E0B-F272F19808D5}" dt="2023-08-19T04:24:40.465" v="817" actId="1076"/>
          <ac:picMkLst>
            <pc:docMk/>
            <pc:sldMk cId="0" sldId="261"/>
            <ac:picMk id="5" creationId="{C8BDEE0A-9B98-7680-E942-C086005622AF}"/>
          </ac:picMkLst>
        </pc:picChg>
        <pc:picChg chg="add mod">
          <ac:chgData name="Perez, Erica" userId="b72b35e8-f4f3-43cb-b393-1e7bd9ed7ed6" providerId="ADAL" clId="{878249C0-1CAE-4435-8E0B-F272F19808D5}" dt="2023-08-19T04:26:10.208" v="826" actId="1076"/>
          <ac:picMkLst>
            <pc:docMk/>
            <pc:sldMk cId="0" sldId="261"/>
            <ac:picMk id="8" creationId="{FC7F1C67-1440-58CC-383B-8CD288328BC1}"/>
          </ac:picMkLst>
        </pc:picChg>
        <pc:picChg chg="add mod">
          <ac:chgData name="Perez, Erica" userId="b72b35e8-f4f3-43cb-b393-1e7bd9ed7ed6" providerId="ADAL" clId="{878249C0-1CAE-4435-8E0B-F272F19808D5}" dt="2023-08-19T04:31:33.620" v="841" actId="1076"/>
          <ac:picMkLst>
            <pc:docMk/>
            <pc:sldMk cId="0" sldId="261"/>
            <ac:picMk id="10" creationId="{02D4B185-B171-09C7-23C9-4D2720C21311}"/>
          </ac:picMkLst>
        </pc:picChg>
        <pc:picChg chg="add mod">
          <ac:chgData name="Perez, Erica" userId="b72b35e8-f4f3-43cb-b393-1e7bd9ed7ed6" providerId="ADAL" clId="{878249C0-1CAE-4435-8E0B-F272F19808D5}" dt="2023-08-19T04:31:13.251" v="838" actId="1076"/>
          <ac:picMkLst>
            <pc:docMk/>
            <pc:sldMk cId="0" sldId="261"/>
            <ac:picMk id="13" creationId="{D6FA2E7F-E248-86C4-B015-8FC96A2D1508}"/>
          </ac:picMkLst>
        </pc:picChg>
        <pc:picChg chg="del">
          <ac:chgData name="Perez, Erica" userId="b72b35e8-f4f3-43cb-b393-1e7bd9ed7ed6" providerId="ADAL" clId="{878249C0-1CAE-4435-8E0B-F272F19808D5}" dt="2023-08-19T04:21:34.880" v="812" actId="478"/>
          <ac:picMkLst>
            <pc:docMk/>
            <pc:sldMk cId="0" sldId="261"/>
            <ac:picMk id="95" creationId="{00000000-0000-0000-0000-000000000000}"/>
          </ac:picMkLst>
        </pc:picChg>
        <pc:picChg chg="del">
          <ac:chgData name="Perez, Erica" userId="b72b35e8-f4f3-43cb-b393-1e7bd9ed7ed6" providerId="ADAL" clId="{878249C0-1CAE-4435-8E0B-F272F19808D5}" dt="2023-08-19T04:25:07.365" v="820" actId="478"/>
          <ac:picMkLst>
            <pc:docMk/>
            <pc:sldMk cId="0" sldId="261"/>
            <ac:picMk id="5122" creationId="{C6D44968-2D55-43F1-93BA-CF4F1A990A87}"/>
          </ac:picMkLst>
        </pc:picChg>
      </pc:sldChg>
      <pc:sldChg chg="addSp delSp modSp mod setBg">
        <pc:chgData name="Perez, Erica" userId="b72b35e8-f4f3-43cb-b393-1e7bd9ed7ed6" providerId="ADAL" clId="{878249C0-1CAE-4435-8E0B-F272F19808D5}" dt="2023-08-19T05:18:34.040" v="2039" actId="1076"/>
        <pc:sldMkLst>
          <pc:docMk/>
          <pc:sldMk cId="0" sldId="262"/>
        </pc:sldMkLst>
        <pc:spChg chg="mod">
          <ac:chgData name="Perez, Erica" userId="b72b35e8-f4f3-43cb-b393-1e7bd9ed7ed6" providerId="ADAL" clId="{878249C0-1CAE-4435-8E0B-F272F19808D5}" dt="2023-08-19T05:09:22.459" v="1890" actId="113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05:17:33.636" v="2038" actId="13926"/>
          <ac:spMkLst>
            <pc:docMk/>
            <pc:sldMk cId="0" sldId="262"/>
            <ac:spMk id="106" creationId="{00000000-0000-0000-0000-000000000000}"/>
          </ac:spMkLst>
        </pc:spChg>
        <pc:graphicFrameChg chg="add del mod">
          <ac:chgData name="Perez, Erica" userId="b72b35e8-f4f3-43cb-b393-1e7bd9ed7ed6" providerId="ADAL" clId="{878249C0-1CAE-4435-8E0B-F272F19808D5}" dt="2023-08-19T04:57:25.245" v="1848"/>
          <ac:graphicFrameMkLst>
            <pc:docMk/>
            <pc:sldMk cId="0" sldId="262"/>
            <ac:graphicFrameMk id="2" creationId="{33A86BA6-94EE-3648-D2AD-71B9743D4C9E}"/>
          </ac:graphicFrameMkLst>
        </pc:graphicFrameChg>
        <pc:graphicFrameChg chg="add del mod modGraphic">
          <ac:chgData name="Perez, Erica" userId="b72b35e8-f4f3-43cb-b393-1e7bd9ed7ed6" providerId="ADAL" clId="{878249C0-1CAE-4435-8E0B-F272F19808D5}" dt="2023-08-19T04:59:41.792" v="1858"/>
          <ac:graphicFrameMkLst>
            <pc:docMk/>
            <pc:sldMk cId="0" sldId="262"/>
            <ac:graphicFrameMk id="3" creationId="{54190041-E525-CA12-6355-061786308921}"/>
          </ac:graphicFrameMkLst>
        </pc:graphicFrameChg>
        <pc:graphicFrameChg chg="add del mod modGraphic">
          <ac:chgData name="Perez, Erica" userId="b72b35e8-f4f3-43cb-b393-1e7bd9ed7ed6" providerId="ADAL" clId="{878249C0-1CAE-4435-8E0B-F272F19808D5}" dt="2023-08-19T05:08:46.607" v="1888" actId="478"/>
          <ac:graphicFrameMkLst>
            <pc:docMk/>
            <pc:sldMk cId="0" sldId="262"/>
            <ac:graphicFrameMk id="4" creationId="{0763B893-8084-E70C-13B4-6A31DA63C641}"/>
          </ac:graphicFrameMkLst>
        </pc:graphicFrameChg>
        <pc:graphicFrameChg chg="add del mod">
          <ac:chgData name="Perez, Erica" userId="b72b35e8-f4f3-43cb-b393-1e7bd9ed7ed6" providerId="ADAL" clId="{878249C0-1CAE-4435-8E0B-F272F19808D5}" dt="2023-08-19T05:02:46.248" v="1868"/>
          <ac:graphicFrameMkLst>
            <pc:docMk/>
            <pc:sldMk cId="0" sldId="262"/>
            <ac:graphicFrameMk id="5" creationId="{7FFBFE03-F63D-E161-ACE0-78FFD1141B02}"/>
          </ac:graphicFrameMkLst>
        </pc:graphicFrameChg>
        <pc:graphicFrameChg chg="add del mod">
          <ac:chgData name="Perez, Erica" userId="b72b35e8-f4f3-43cb-b393-1e7bd9ed7ed6" providerId="ADAL" clId="{878249C0-1CAE-4435-8E0B-F272F19808D5}" dt="2023-08-19T05:04:15.767" v="1874"/>
          <ac:graphicFrameMkLst>
            <pc:docMk/>
            <pc:sldMk cId="0" sldId="262"/>
            <ac:graphicFrameMk id="6" creationId="{CD3AD8B2-8CEA-8F11-5B31-430FEBBB5AC3}"/>
          </ac:graphicFrameMkLst>
        </pc:graphicFrameChg>
        <pc:graphicFrameChg chg="add mod modGraphic">
          <ac:chgData name="Perez, Erica" userId="b72b35e8-f4f3-43cb-b393-1e7bd9ed7ed6" providerId="ADAL" clId="{878249C0-1CAE-4435-8E0B-F272F19808D5}" dt="2023-08-19T05:18:34.040" v="2039" actId="1076"/>
          <ac:graphicFrameMkLst>
            <pc:docMk/>
            <pc:sldMk cId="0" sldId="262"/>
            <ac:graphicFrameMk id="7" creationId="{8323789E-71F9-B1E4-D96C-A05C64B8E07B}"/>
          </ac:graphicFrameMkLst>
        </pc:graphicFrameChg>
        <pc:picChg chg="del">
          <ac:chgData name="Perez, Erica" userId="b72b35e8-f4f3-43cb-b393-1e7bd9ed7ed6" providerId="ADAL" clId="{878249C0-1CAE-4435-8E0B-F272F19808D5}" dt="2023-08-19T04:33:16.254" v="847" actId="478"/>
          <ac:picMkLst>
            <pc:docMk/>
            <pc:sldMk cId="0" sldId="262"/>
            <ac:picMk id="107" creationId="{00000000-0000-0000-0000-000000000000}"/>
          </ac:picMkLst>
        </pc:picChg>
      </pc:sldChg>
      <pc:sldChg chg="modSp mod">
        <pc:chgData name="Perez, Erica" userId="b72b35e8-f4f3-43cb-b393-1e7bd9ed7ed6" providerId="ADAL" clId="{878249C0-1CAE-4435-8E0B-F272F19808D5}" dt="2023-08-19T14:48:31.282" v="3402" actId="20577"/>
        <pc:sldMkLst>
          <pc:docMk/>
          <pc:sldMk cId="0" sldId="263"/>
        </pc:sldMkLst>
        <pc:spChg chg="mod">
          <ac:chgData name="Perez, Erica" userId="b72b35e8-f4f3-43cb-b393-1e7bd9ed7ed6" providerId="ADAL" clId="{878249C0-1CAE-4435-8E0B-F272F19808D5}" dt="2023-08-19T14:46:48.946" v="3385" actId="20577"/>
          <ac:spMkLst>
            <pc:docMk/>
            <pc:sldMk cId="0" sldId="263"/>
            <ac:spMk id="112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48:31.282" v="3402" actId="20577"/>
          <ac:spMkLst>
            <pc:docMk/>
            <pc:sldMk cId="0" sldId="263"/>
            <ac:spMk id="113" creationId="{00000000-0000-0000-0000-000000000000}"/>
          </ac:spMkLst>
        </pc:spChg>
      </pc:sldChg>
      <pc:sldChg chg="modSp mod">
        <pc:chgData name="Perez, Erica" userId="b72b35e8-f4f3-43cb-b393-1e7bd9ed7ed6" providerId="ADAL" clId="{878249C0-1CAE-4435-8E0B-F272F19808D5}" dt="2023-08-19T14:04:48.843" v="2830" actId="207"/>
        <pc:sldMkLst>
          <pc:docMk/>
          <pc:sldMk cId="0" sldId="264"/>
        </pc:sldMkLst>
        <pc:spChg chg="mod">
          <ac:chgData name="Perez, Erica" userId="b72b35e8-f4f3-43cb-b393-1e7bd9ed7ed6" providerId="ADAL" clId="{878249C0-1CAE-4435-8E0B-F272F19808D5}" dt="2023-08-19T05:29:00.240" v="2542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04:48.843" v="2830" actId="207"/>
          <ac:spMkLst>
            <pc:docMk/>
            <pc:sldMk cId="0" sldId="264"/>
            <ac:spMk id="120" creationId="{00000000-0000-0000-0000-000000000000}"/>
          </ac:spMkLst>
        </pc:spChg>
      </pc:sldChg>
      <pc:sldChg chg="modSp mod ord">
        <pc:chgData name="Perez, Erica" userId="b72b35e8-f4f3-43cb-b393-1e7bd9ed7ed6" providerId="ADAL" clId="{878249C0-1CAE-4435-8E0B-F272F19808D5}" dt="2023-08-19T14:52:43.819" v="3409"/>
        <pc:sldMkLst>
          <pc:docMk/>
          <pc:sldMk cId="0" sldId="265"/>
        </pc:sldMkLst>
        <pc:spChg chg="mod">
          <ac:chgData name="Perez, Erica" userId="b72b35e8-f4f3-43cb-b393-1e7bd9ed7ed6" providerId="ADAL" clId="{878249C0-1CAE-4435-8E0B-F272F19808D5}" dt="2023-08-19T03:32:57.551" v="381" actId="2711"/>
          <ac:spMkLst>
            <pc:docMk/>
            <pc:sldMk cId="0" sldId="265"/>
            <ac:spMk id="128" creationId="{00000000-0000-0000-0000-000000000000}"/>
          </ac:spMkLst>
        </pc:spChg>
        <pc:graphicFrameChg chg="modGraphic">
          <ac:chgData name="Perez, Erica" userId="b72b35e8-f4f3-43cb-b393-1e7bd9ed7ed6" providerId="ADAL" clId="{878249C0-1CAE-4435-8E0B-F272F19808D5}" dt="2023-08-19T05:28:34.572" v="2541" actId="207"/>
          <ac:graphicFrameMkLst>
            <pc:docMk/>
            <pc:sldMk cId="0" sldId="265"/>
            <ac:graphicFrameMk id="129" creationId="{00000000-0000-0000-0000-000000000000}"/>
          </ac:graphicFrameMkLst>
        </pc:graphicFrameChg>
      </pc:sldChg>
      <pc:sldChg chg="addSp delSp modSp mod">
        <pc:chgData name="Perez, Erica" userId="b72b35e8-f4f3-43cb-b393-1e7bd9ed7ed6" providerId="ADAL" clId="{878249C0-1CAE-4435-8E0B-F272F19808D5}" dt="2023-08-19T14:24:49.321" v="3166" actId="1076"/>
        <pc:sldMkLst>
          <pc:docMk/>
          <pc:sldMk cId="0" sldId="266"/>
        </pc:sldMkLst>
        <pc:spChg chg="mod">
          <ac:chgData name="Perez, Erica" userId="b72b35e8-f4f3-43cb-b393-1e7bd9ed7ed6" providerId="ADAL" clId="{878249C0-1CAE-4435-8E0B-F272F19808D5}" dt="2023-08-19T03:31:03.449" v="379" actId="2711"/>
          <ac:spMkLst>
            <pc:docMk/>
            <pc:sldMk cId="0" sldId="266"/>
            <ac:spMk id="135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10:19.376" v="2899" actId="207"/>
          <ac:spMkLst>
            <pc:docMk/>
            <pc:sldMk cId="0" sldId="266"/>
            <ac:spMk id="136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10:40.711" v="2901" actId="14100"/>
          <ac:spMkLst>
            <pc:docMk/>
            <pc:sldMk cId="0" sldId="266"/>
            <ac:spMk id="137" creationId="{00000000-0000-0000-0000-000000000000}"/>
          </ac:spMkLst>
        </pc:spChg>
        <pc:spChg chg="del mod">
          <ac:chgData name="Perez, Erica" userId="b72b35e8-f4f3-43cb-b393-1e7bd9ed7ed6" providerId="ADAL" clId="{878249C0-1CAE-4435-8E0B-F272F19808D5}" dt="2023-08-19T14:07:58.397" v="2847" actId="478"/>
          <ac:spMkLst>
            <pc:docMk/>
            <pc:sldMk cId="0" sldId="266"/>
            <ac:spMk id="138" creationId="{00000000-0000-0000-0000-000000000000}"/>
          </ac:spMkLst>
        </pc:spChg>
        <pc:picChg chg="add mod">
          <ac:chgData name="Perez, Erica" userId="b72b35e8-f4f3-43cb-b393-1e7bd9ed7ed6" providerId="ADAL" clId="{878249C0-1CAE-4435-8E0B-F272F19808D5}" dt="2023-08-19T14:24:45.583" v="3165" actId="1076"/>
          <ac:picMkLst>
            <pc:docMk/>
            <pc:sldMk cId="0" sldId="266"/>
            <ac:picMk id="2" creationId="{F3D82B0A-0210-F20C-3C6F-5CCE5DE19525}"/>
          </ac:picMkLst>
        </pc:picChg>
        <pc:picChg chg="mod">
          <ac:chgData name="Perez, Erica" userId="b72b35e8-f4f3-43cb-b393-1e7bd9ed7ed6" providerId="ADAL" clId="{878249C0-1CAE-4435-8E0B-F272F19808D5}" dt="2023-08-19T14:24:49.321" v="3166" actId="1076"/>
          <ac:picMkLst>
            <pc:docMk/>
            <pc:sldMk cId="0" sldId="266"/>
            <ac:picMk id="139" creationId="{00000000-0000-0000-0000-000000000000}"/>
          </ac:picMkLst>
        </pc:picChg>
      </pc:sldChg>
      <pc:sldChg chg="addSp delSp modSp mod">
        <pc:chgData name="Perez, Erica" userId="b72b35e8-f4f3-43cb-b393-1e7bd9ed7ed6" providerId="ADAL" clId="{878249C0-1CAE-4435-8E0B-F272F19808D5}" dt="2023-08-19T14:46:29.050" v="3384" actId="14100"/>
        <pc:sldMkLst>
          <pc:docMk/>
          <pc:sldMk cId="0" sldId="267"/>
        </pc:sldMkLst>
        <pc:spChg chg="add del mod">
          <ac:chgData name="Perez, Erica" userId="b72b35e8-f4f3-43cb-b393-1e7bd9ed7ed6" providerId="ADAL" clId="{878249C0-1CAE-4435-8E0B-F272F19808D5}" dt="2023-08-19T14:35:00.702" v="3338"/>
          <ac:spMkLst>
            <pc:docMk/>
            <pc:sldMk cId="0" sldId="267"/>
            <ac:spMk id="4" creationId="{534770E4-4999-BB94-0B52-5D2601DD338E}"/>
          </ac:spMkLst>
        </pc:spChg>
        <pc:spChg chg="mod">
          <ac:chgData name="Perez, Erica" userId="b72b35e8-f4f3-43cb-b393-1e7bd9ed7ed6" providerId="ADAL" clId="{878249C0-1CAE-4435-8E0B-F272F19808D5}" dt="2023-08-19T14:46:29.050" v="3384" actId="14100"/>
          <ac:spMkLst>
            <pc:docMk/>
            <pc:sldMk cId="0" sldId="267"/>
            <ac:spMk id="145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28:47.173" v="3234" actId="14100"/>
          <ac:spMkLst>
            <pc:docMk/>
            <pc:sldMk cId="0" sldId="267"/>
            <ac:spMk id="146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29:43.980" v="3254" actId="20577"/>
          <ac:spMkLst>
            <pc:docMk/>
            <pc:sldMk cId="0" sldId="267"/>
            <ac:spMk id="147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31:07.566" v="3332" actId="20577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39:56.492" v="3345" actId="20577"/>
          <ac:spMkLst>
            <pc:docMk/>
            <pc:sldMk cId="0" sldId="267"/>
            <ac:spMk id="149" creationId="{00000000-0000-0000-0000-000000000000}"/>
          </ac:spMkLst>
        </pc:spChg>
        <pc:picChg chg="add mod">
          <ac:chgData name="Perez, Erica" userId="b72b35e8-f4f3-43cb-b393-1e7bd9ed7ed6" providerId="ADAL" clId="{878249C0-1CAE-4435-8E0B-F272F19808D5}" dt="2023-08-19T14:34:57.250" v="3336" actId="1076"/>
          <ac:picMkLst>
            <pc:docMk/>
            <pc:sldMk cId="0" sldId="267"/>
            <ac:picMk id="3" creationId="{54875A9C-0814-0BBB-0731-87E1FE62484B}"/>
          </ac:picMkLst>
        </pc:picChg>
        <pc:picChg chg="mod">
          <ac:chgData name="Perez, Erica" userId="b72b35e8-f4f3-43cb-b393-1e7bd9ed7ed6" providerId="ADAL" clId="{878249C0-1CAE-4435-8E0B-F272F19808D5}" dt="2023-08-19T14:25:02.270" v="3167" actId="1076"/>
          <ac:picMkLst>
            <pc:docMk/>
            <pc:sldMk cId="0" sldId="267"/>
            <ac:picMk id="150" creationId="{00000000-0000-0000-0000-000000000000}"/>
          </ac:picMkLst>
        </pc:picChg>
        <pc:picChg chg="del mod">
          <ac:chgData name="Perez, Erica" userId="b72b35e8-f4f3-43cb-b393-1e7bd9ed7ed6" providerId="ADAL" clId="{878249C0-1CAE-4435-8E0B-F272F19808D5}" dt="2023-08-19T14:24:23.479" v="3162" actId="478"/>
          <ac:picMkLst>
            <pc:docMk/>
            <pc:sldMk cId="0" sldId="267"/>
            <ac:picMk id="152" creationId="{00000000-0000-0000-0000-000000000000}"/>
          </ac:picMkLst>
        </pc:picChg>
        <pc:picChg chg="del mod">
          <ac:chgData name="Perez, Erica" userId="b72b35e8-f4f3-43cb-b393-1e7bd9ed7ed6" providerId="ADAL" clId="{878249C0-1CAE-4435-8E0B-F272F19808D5}" dt="2023-08-19T03:12:13.368" v="301" actId="478"/>
          <ac:picMkLst>
            <pc:docMk/>
            <pc:sldMk cId="0" sldId="267"/>
            <ac:picMk id="6148" creationId="{C3B50B74-18F0-491E-8532-1C57F7FFC463}"/>
          </ac:picMkLst>
        </pc:picChg>
      </pc:sldChg>
      <pc:sldChg chg="modSp mod">
        <pc:chgData name="Perez, Erica" userId="b72b35e8-f4f3-43cb-b393-1e7bd9ed7ed6" providerId="ADAL" clId="{878249C0-1CAE-4435-8E0B-F272F19808D5}" dt="2023-08-19T14:44:32.080" v="3383" actId="20577"/>
        <pc:sldMkLst>
          <pc:docMk/>
          <pc:sldMk cId="0" sldId="268"/>
        </pc:sldMkLst>
        <pc:spChg chg="mod">
          <ac:chgData name="Perez, Erica" userId="b72b35e8-f4f3-43cb-b393-1e7bd9ed7ed6" providerId="ADAL" clId="{878249C0-1CAE-4435-8E0B-F272F19808D5}" dt="2023-08-19T03:29:17.518" v="372" actId="207"/>
          <ac:spMkLst>
            <pc:docMk/>
            <pc:sldMk cId="0" sldId="268"/>
            <ac:spMk id="158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44:32.080" v="3383" actId="20577"/>
          <ac:spMkLst>
            <pc:docMk/>
            <pc:sldMk cId="0" sldId="268"/>
            <ac:spMk id="160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42:13.744" v="3354" actId="13926"/>
          <ac:spMkLst>
            <pc:docMk/>
            <pc:sldMk cId="0" sldId="268"/>
            <ac:spMk id="161" creationId="{00000000-0000-0000-0000-000000000000}"/>
          </ac:spMkLst>
        </pc:spChg>
        <pc:spChg chg="mod">
          <ac:chgData name="Perez, Erica" userId="b72b35e8-f4f3-43cb-b393-1e7bd9ed7ed6" providerId="ADAL" clId="{878249C0-1CAE-4435-8E0B-F272F19808D5}" dt="2023-08-19T14:43:53.190" v="3376" actId="13926"/>
          <ac:spMkLst>
            <pc:docMk/>
            <pc:sldMk cId="0" sldId="268"/>
            <ac:spMk id="162" creationId="{00000000-0000-0000-0000-000000000000}"/>
          </ac:spMkLst>
        </pc:spChg>
      </pc:sldChg>
    </pc:docChg>
  </pc:docChgLst>
  <pc:docChgLst>
    <pc:chgData name="Perez, Erica" userId="b72b35e8-f4f3-43cb-b393-1e7bd9ed7ed6" providerId="ADAL" clId="{59007FC5-3975-4959-8CDC-CC16D5F3DD7F}"/>
    <pc:docChg chg="undo custSel addSld modSld modNotesMaster modHandout">
      <pc:chgData name="Perez, Erica" userId="b72b35e8-f4f3-43cb-b393-1e7bd9ed7ed6" providerId="ADAL" clId="{59007FC5-3975-4959-8CDC-CC16D5F3DD7F}" dt="2024-08-20T17:54:00.735" v="1257"/>
      <pc:docMkLst>
        <pc:docMk/>
      </pc:docMkLst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56"/>
        </pc:sldMkLst>
        <pc:spChg chg="mod">
          <ac:chgData name="Perez, Erica" userId="b72b35e8-f4f3-43cb-b393-1e7bd9ed7ed6" providerId="ADAL" clId="{59007FC5-3975-4959-8CDC-CC16D5F3DD7F}" dt="2024-07-29T17:14:08.379" v="7" actId="20577"/>
          <ac:spMkLst>
            <pc:docMk/>
            <pc:sldMk cId="0" sldId="256"/>
            <ac:spMk id="55" creationId="{00000000-0000-0000-0000-000000000000}"/>
          </ac:spMkLst>
        </pc:sp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57"/>
        </pc:sldMkLst>
        <pc:spChg chg="mod">
          <ac:chgData name="Perez, Erica" userId="b72b35e8-f4f3-43cb-b393-1e7bd9ed7ed6" providerId="ADAL" clId="{59007FC5-3975-4959-8CDC-CC16D5F3DD7F}" dt="2024-07-30T18:46:43.157" v="998" actId="14100"/>
          <ac:spMkLst>
            <pc:docMk/>
            <pc:sldMk cId="0" sldId="257"/>
            <ac:spMk id="63" creationId="{00000000-0000-0000-0000-000000000000}"/>
          </ac:spMkLst>
        </pc:spChg>
        <pc:graphicFrameChg chg="modGraphic">
          <ac:chgData name="Perez, Erica" userId="b72b35e8-f4f3-43cb-b393-1e7bd9ed7ed6" providerId="ADAL" clId="{59007FC5-3975-4959-8CDC-CC16D5F3DD7F}" dt="2024-08-19T00:41:38.736" v="1078" actId="20577"/>
          <ac:graphicFrameMkLst>
            <pc:docMk/>
            <pc:sldMk cId="0" sldId="257"/>
            <ac:graphicFrameMk id="65" creationId="{00000000-0000-0000-0000-000000000000}"/>
          </ac:graphicFrameMkLst>
        </pc:graphicFrame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58"/>
        </pc:sldMkLst>
        <pc:spChg chg="mod">
          <ac:chgData name="Perez, Erica" userId="b72b35e8-f4f3-43cb-b393-1e7bd9ed7ed6" providerId="ADAL" clId="{59007FC5-3975-4959-8CDC-CC16D5F3DD7F}" dt="2024-08-19T00:44:10.948" v="1202" actId="207"/>
          <ac:spMkLst>
            <pc:docMk/>
            <pc:sldMk cId="0" sldId="258"/>
            <ac:spMk id="74" creationId="{00000000-0000-0000-0000-000000000000}"/>
          </ac:spMkLst>
        </pc:sp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59"/>
        </pc:sldMkLst>
        <pc:spChg chg="mod">
          <ac:chgData name="Perez, Erica" userId="b72b35e8-f4f3-43cb-b393-1e7bd9ed7ed6" providerId="ADAL" clId="{59007FC5-3975-4959-8CDC-CC16D5F3DD7F}" dt="2024-07-29T17:19:41.856" v="77" actId="20577"/>
          <ac:spMkLst>
            <pc:docMk/>
            <pc:sldMk cId="0" sldId="259"/>
            <ac:spMk id="81" creationId="{00000000-0000-0000-0000-000000000000}"/>
          </ac:spMkLst>
        </pc:sp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0"/>
        </pc:sldMkLst>
        <pc:spChg chg="mod">
          <ac:chgData name="Perez, Erica" userId="b72b35e8-f4f3-43cb-b393-1e7bd9ed7ed6" providerId="ADAL" clId="{59007FC5-3975-4959-8CDC-CC16D5F3DD7F}" dt="2024-07-30T17:28:33.968" v="258" actId="20577"/>
          <ac:spMkLst>
            <pc:docMk/>
            <pc:sldMk cId="0" sldId="260"/>
            <ac:spMk id="89" creationId="{00000000-0000-0000-0000-000000000000}"/>
          </ac:spMkLst>
        </pc:sp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1"/>
        </pc:sldMkLst>
        <pc:spChg chg="mod">
          <ac:chgData name="Perez, Erica" userId="b72b35e8-f4f3-43cb-b393-1e7bd9ed7ed6" providerId="ADAL" clId="{59007FC5-3975-4959-8CDC-CC16D5F3DD7F}" dt="2024-08-19T00:45:53.897" v="1250" actId="20577"/>
          <ac:spMkLst>
            <pc:docMk/>
            <pc:sldMk cId="0" sldId="261"/>
            <ac:spMk id="98" creationId="{00000000-0000-0000-0000-000000000000}"/>
          </ac:spMkLst>
        </pc:spChg>
      </pc:sldChg>
      <pc:sldChg chg="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2"/>
        </pc:sldMkLst>
      </pc:sldChg>
      <pc:sldChg chg="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3"/>
        </pc:sldMkLst>
      </pc:sldChg>
      <pc:sldChg chg="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4"/>
        </pc:sldMkLst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5"/>
        </pc:sldMkLst>
        <pc:graphicFrameChg chg="modGraphic">
          <ac:chgData name="Perez, Erica" userId="b72b35e8-f4f3-43cb-b393-1e7bd9ed7ed6" providerId="ADAL" clId="{59007FC5-3975-4959-8CDC-CC16D5F3DD7F}" dt="2024-07-30T18:43:39.797" v="997" actId="13926"/>
          <ac:graphicFrameMkLst>
            <pc:docMk/>
            <pc:sldMk cId="0" sldId="265"/>
            <ac:graphicFrameMk id="129" creationId="{00000000-0000-0000-0000-000000000000}"/>
          </ac:graphicFrameMkLst>
        </pc:graphicFrameChg>
      </pc:sldChg>
      <pc:sldChg chg="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6"/>
        </pc:sldMkLst>
        <pc:spChg chg="mod">
          <ac:chgData name="Perez, Erica" userId="b72b35e8-f4f3-43cb-b393-1e7bd9ed7ed6" providerId="ADAL" clId="{59007FC5-3975-4959-8CDC-CC16D5F3DD7F}" dt="2024-07-30T17:35:20.826" v="399" actId="20577"/>
          <ac:spMkLst>
            <pc:docMk/>
            <pc:sldMk cId="0" sldId="266"/>
            <ac:spMk id="137" creationId="{00000000-0000-0000-0000-000000000000}"/>
          </ac:spMkLst>
        </pc:spChg>
      </pc:sldChg>
      <pc:sldChg chg="addSp delSp modSp mod 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7"/>
        </pc:sldMkLst>
        <pc:spChg chg="mod">
          <ac:chgData name="Perez, Erica" userId="b72b35e8-f4f3-43cb-b393-1e7bd9ed7ed6" providerId="ADAL" clId="{59007FC5-3975-4959-8CDC-CC16D5F3DD7F}" dt="2024-07-30T18:26:17.702" v="900" actId="1076"/>
          <ac:spMkLst>
            <pc:docMk/>
            <pc:sldMk cId="0" sldId="267"/>
            <ac:spMk id="147" creationId="{00000000-0000-0000-0000-000000000000}"/>
          </ac:spMkLst>
        </pc:spChg>
        <pc:spChg chg="mod">
          <ac:chgData name="Perez, Erica" userId="b72b35e8-f4f3-43cb-b393-1e7bd9ed7ed6" providerId="ADAL" clId="{59007FC5-3975-4959-8CDC-CC16D5F3DD7F}" dt="2024-07-30T18:42:57.321" v="996" actId="20577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Perez, Erica" userId="b72b35e8-f4f3-43cb-b393-1e7bd9ed7ed6" providerId="ADAL" clId="{59007FC5-3975-4959-8CDC-CC16D5F3DD7F}" dt="2024-07-30T18:28:56.432" v="973" actId="13926"/>
          <ac:spMkLst>
            <pc:docMk/>
            <pc:sldMk cId="0" sldId="267"/>
            <ac:spMk id="149" creationId="{00000000-0000-0000-0000-000000000000}"/>
          </ac:spMkLst>
        </pc:spChg>
        <pc:picChg chg="del">
          <ac:chgData name="Perez, Erica" userId="b72b35e8-f4f3-43cb-b393-1e7bd9ed7ed6" providerId="ADAL" clId="{59007FC5-3975-4959-8CDC-CC16D5F3DD7F}" dt="2024-07-30T18:23:00.816" v="860" actId="478"/>
          <ac:picMkLst>
            <pc:docMk/>
            <pc:sldMk cId="0" sldId="267"/>
            <ac:picMk id="3" creationId="{54875A9C-0814-0BBB-0731-87E1FE62484B}"/>
          </ac:picMkLst>
        </pc:picChg>
        <pc:picChg chg="mod">
          <ac:chgData name="Perez, Erica" userId="b72b35e8-f4f3-43cb-b393-1e7bd9ed7ed6" providerId="ADAL" clId="{59007FC5-3975-4959-8CDC-CC16D5F3DD7F}" dt="2024-07-30T18:36:28.471" v="979" actId="1076"/>
          <ac:picMkLst>
            <pc:docMk/>
            <pc:sldMk cId="0" sldId="267"/>
            <ac:picMk id="150" creationId="{00000000-0000-0000-0000-000000000000}"/>
          </ac:picMkLst>
        </pc:picChg>
        <pc:picChg chg="add mod">
          <ac:chgData name="Perez, Erica" userId="b72b35e8-f4f3-43cb-b393-1e7bd9ed7ed6" providerId="ADAL" clId="{59007FC5-3975-4959-8CDC-CC16D5F3DD7F}" dt="2024-07-30T18:36:23.326" v="978" actId="1076"/>
          <ac:picMkLst>
            <pc:docMk/>
            <pc:sldMk cId="0" sldId="267"/>
            <ac:picMk id="2050" creationId="{730B3901-1BE2-6920-C9C3-CC959277B91E}"/>
          </ac:picMkLst>
        </pc:picChg>
        <pc:picChg chg="add del mod">
          <ac:chgData name="Perez, Erica" userId="b72b35e8-f4f3-43cb-b393-1e7bd9ed7ed6" providerId="ADAL" clId="{59007FC5-3975-4959-8CDC-CC16D5F3DD7F}" dt="2024-07-30T18:37:53.380" v="987" actId="478"/>
          <ac:picMkLst>
            <pc:docMk/>
            <pc:sldMk cId="0" sldId="267"/>
            <ac:picMk id="2052" creationId="{2D55688B-983C-4CF7-191B-5EB7FF32D849}"/>
          </ac:picMkLst>
        </pc:picChg>
        <pc:picChg chg="add mod">
          <ac:chgData name="Perez, Erica" userId="b72b35e8-f4f3-43cb-b393-1e7bd9ed7ed6" providerId="ADAL" clId="{59007FC5-3975-4959-8CDC-CC16D5F3DD7F}" dt="2024-07-30T18:42:37.512" v="994" actId="1076"/>
          <ac:picMkLst>
            <pc:docMk/>
            <pc:sldMk cId="0" sldId="267"/>
            <ac:picMk id="2054" creationId="{8B93D3D9-7A76-049F-D96D-9C8373B3EE62}"/>
          </ac:picMkLst>
        </pc:picChg>
      </pc:sldChg>
      <pc:sldChg chg="modNotes">
        <pc:chgData name="Perez, Erica" userId="b72b35e8-f4f3-43cb-b393-1e7bd9ed7ed6" providerId="ADAL" clId="{59007FC5-3975-4959-8CDC-CC16D5F3DD7F}" dt="2024-08-20T17:54:00.735" v="1257"/>
        <pc:sldMkLst>
          <pc:docMk/>
          <pc:sldMk cId="0" sldId="268"/>
        </pc:sldMkLst>
      </pc:sldChg>
      <pc:sldChg chg="addSp delSp modSp new mod">
        <pc:chgData name="Perez, Erica" userId="b72b35e8-f4f3-43cb-b393-1e7bd9ed7ed6" providerId="ADAL" clId="{59007FC5-3975-4959-8CDC-CC16D5F3DD7F}" dt="2024-07-30T21:01:17.399" v="1030" actId="27636"/>
        <pc:sldMkLst>
          <pc:docMk/>
          <pc:sldMk cId="1538227780" sldId="269"/>
        </pc:sldMkLst>
        <pc:spChg chg="mod">
          <ac:chgData name="Perez, Erica" userId="b72b35e8-f4f3-43cb-b393-1e7bd9ed7ed6" providerId="ADAL" clId="{59007FC5-3975-4959-8CDC-CC16D5F3DD7F}" dt="2024-07-30T20:57:35.321" v="999" actId="255"/>
          <ac:spMkLst>
            <pc:docMk/>
            <pc:sldMk cId="1538227780" sldId="269"/>
            <ac:spMk id="2" creationId="{513A2532-E1CA-71CD-54DE-C94B85CC4CD3}"/>
          </ac:spMkLst>
        </pc:spChg>
        <pc:spChg chg="del">
          <ac:chgData name="Perez, Erica" userId="b72b35e8-f4f3-43cb-b393-1e7bd9ed7ed6" providerId="ADAL" clId="{59007FC5-3975-4959-8CDC-CC16D5F3DD7F}" dt="2024-07-30T17:48:36.168" v="557" actId="931"/>
          <ac:spMkLst>
            <pc:docMk/>
            <pc:sldMk cId="1538227780" sldId="269"/>
            <ac:spMk id="3" creationId="{179DB562-93BF-00FE-8B6C-10A539CBB416}"/>
          </ac:spMkLst>
        </pc:spChg>
        <pc:spChg chg="mod">
          <ac:chgData name="Perez, Erica" userId="b72b35e8-f4f3-43cb-b393-1e7bd9ed7ed6" providerId="ADAL" clId="{59007FC5-3975-4959-8CDC-CC16D5F3DD7F}" dt="2024-07-30T21:01:17.399" v="1030" actId="27636"/>
          <ac:spMkLst>
            <pc:docMk/>
            <pc:sldMk cId="1538227780" sldId="269"/>
            <ac:spMk id="4" creationId="{4F2D8C6A-D6F8-A69D-E449-11BE225951D2}"/>
          </ac:spMkLst>
        </pc:spChg>
        <pc:spChg chg="add del mod">
          <ac:chgData name="Perez, Erica" userId="b72b35e8-f4f3-43cb-b393-1e7bd9ed7ed6" providerId="ADAL" clId="{59007FC5-3975-4959-8CDC-CC16D5F3DD7F}" dt="2024-07-30T17:49:17.831" v="622"/>
          <ac:spMkLst>
            <pc:docMk/>
            <pc:sldMk cId="1538227780" sldId="269"/>
            <ac:spMk id="7" creationId="{CFA2BCF5-16E6-9BEB-80D5-95559242A6D6}"/>
          </ac:spMkLst>
        </pc:spChg>
        <pc:picChg chg="add mod">
          <ac:chgData name="Perez, Erica" userId="b72b35e8-f4f3-43cb-b393-1e7bd9ed7ed6" providerId="ADAL" clId="{59007FC5-3975-4959-8CDC-CC16D5F3DD7F}" dt="2024-07-30T18:20:26.654" v="857" actId="1076"/>
          <ac:picMkLst>
            <pc:docMk/>
            <pc:sldMk cId="1538227780" sldId="269"/>
            <ac:picMk id="6" creationId="{C1352385-923F-B467-BA52-8DEA03FDED95}"/>
          </ac:picMkLst>
        </pc:picChg>
        <pc:picChg chg="add mod">
          <ac:chgData name="Perez, Erica" userId="b72b35e8-f4f3-43cb-b393-1e7bd9ed7ed6" providerId="ADAL" clId="{59007FC5-3975-4959-8CDC-CC16D5F3DD7F}" dt="2024-07-30T21:01:12.446" v="1028" actId="1076"/>
          <ac:picMkLst>
            <pc:docMk/>
            <pc:sldMk cId="1538227780" sldId="269"/>
            <ac:picMk id="1026" creationId="{65E65850-BFDB-3059-87C1-646B6CAD5A4F}"/>
          </ac:picMkLst>
        </pc:picChg>
        <pc:picChg chg="add mod">
          <ac:chgData name="Perez, Erica" userId="b72b35e8-f4f3-43cb-b393-1e7bd9ed7ed6" providerId="ADAL" clId="{59007FC5-3975-4959-8CDC-CC16D5F3DD7F}" dt="2024-07-30T18:16:28.904" v="851" actId="1076"/>
          <ac:picMkLst>
            <pc:docMk/>
            <pc:sldMk cId="1538227780" sldId="269"/>
            <ac:picMk id="1028" creationId="{0F46375D-1A1B-A3F7-0B76-C05BF6BC69EE}"/>
          </ac:picMkLst>
        </pc:picChg>
        <pc:picChg chg="add mod">
          <ac:chgData name="Perez, Erica" userId="b72b35e8-f4f3-43cb-b393-1e7bd9ed7ed6" providerId="ADAL" clId="{59007FC5-3975-4959-8CDC-CC16D5F3DD7F}" dt="2024-07-30T18:16:59.589" v="855" actId="14100"/>
          <ac:picMkLst>
            <pc:docMk/>
            <pc:sldMk cId="1538227780" sldId="269"/>
            <ac:picMk id="1030" creationId="{634B5BFF-CD7B-5B4B-2A0B-D9D266FDA3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DE9E-2373-67D2-0DEE-E0623577A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C8D62A-55D6-45E4-89C8-8D8EF35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61bac24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61bac2473_0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871947d6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871947d65_0_1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61bac247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61bac2473_0_4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61bac247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61bac2473_0_6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1bac247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61bac2473_0_7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61bac24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61bac2473_0_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61bac24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61bac2473_0_1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1bac247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61bac2473_0_2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1bac247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1bac2473_0_3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1bac247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61bac2473_0_3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e93654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ae93654e4_0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71947d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71947d65_0_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61bac247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61bac2473_0_5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0749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54113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0450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6898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6389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73176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80615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7451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6761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31803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20905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21359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61883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757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6985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09440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68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elesa2.blogspot.com/2014/11/reading-map-worksheets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en/view-image.php?image=3549&amp;picture=butterfly-life-cycle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pixabay.com/en/compass-rose-wind-rose-compass-33585/" TargetMode="External"/><Relationship Id="rId4" Type="http://schemas.openxmlformats.org/officeDocument/2006/relationships/hyperlink" Target="https://www.pngall.com/art-png/download/32560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jokmungil.com/usborne-very-first-reading-serie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27574" y="122945"/>
            <a:ext cx="8916533" cy="492148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23050" y="254300"/>
            <a:ext cx="8097900" cy="4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Welcome to Back to School Night!</a:t>
            </a:r>
            <a:endParaRPr sz="3700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3rd Grade</a:t>
            </a:r>
            <a:endParaRPr sz="3700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MRS. PEREZ</a:t>
            </a:r>
            <a:endParaRPr sz="3700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1155CC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1155CC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1155CC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1155CC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Thank you for being here!</a:t>
            </a:r>
            <a:endParaRPr sz="3700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028" name="Picture 4" descr="school buddies">
            <a:extLst>
              <a:ext uri="{FF2B5EF4-FFF2-40B4-BE49-F238E27FC236}">
                <a16:creationId xmlns:a16="http://schemas.microsoft.com/office/drawing/2014/main" id="{0154A08B-AC30-4947-8068-15EAE285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05" y="2028584"/>
            <a:ext cx="3480868" cy="23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9350" y="6475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724738" y="247775"/>
            <a:ext cx="7696435" cy="6399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Let's Talk About...</a:t>
            </a:r>
          </a:p>
        </p:txBody>
      </p:sp>
      <p:graphicFrame>
        <p:nvGraphicFramePr>
          <p:cNvPr id="129" name="Google Shape;129;p22"/>
          <p:cNvGraphicFramePr/>
          <p:nvPr>
            <p:extLst>
              <p:ext uri="{D42A27DB-BD31-4B8C-83A1-F6EECF244321}">
                <p14:modId xmlns:p14="http://schemas.microsoft.com/office/powerpoint/2010/main" val="2642833892"/>
              </p:ext>
            </p:extLst>
          </p:nvPr>
        </p:nvGraphicFramePr>
        <p:xfrm>
          <a:off x="952500" y="1025300"/>
          <a:ext cx="7239000" cy="3474600"/>
        </p:xfrm>
        <a:graphic>
          <a:graphicData uri="http://schemas.openxmlformats.org/drawingml/2006/table">
            <a:tbl>
              <a:tblPr>
                <a:noFill/>
                <a:tableStyleId>{11890A1B-88FC-4DCF-BD6A-BDF06D7410B5}</a:tableStyleId>
              </a:tblPr>
              <a:tblGrid>
                <a:gridCol w="292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Homework</a:t>
                      </a:r>
                      <a:endParaRPr sz="1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Don’t correct all of their work. It is good for us to see what they can do on their own. </a:t>
                      </a:r>
                      <a:endParaRPr sz="1800" b="1"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Technology </a:t>
                      </a:r>
                      <a:endParaRPr sz="1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All students will be assigned a chromebook for class use.</a:t>
                      </a:r>
                      <a:endParaRPr sz="1800" b="1"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Behavior Consequences</a:t>
                      </a:r>
                      <a:endParaRPr sz="1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Clip up/Clip down system, Fix-it Tickets, Office Referrals</a:t>
                      </a:r>
                      <a:endParaRPr sz="1800" b="1" dirty="0"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Friday Folders</a:t>
                      </a:r>
                      <a:endParaRPr sz="1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Please review and discuss the papers that come home.  </a:t>
                      </a: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Cavolini" panose="03000502040302020204" pitchFamily="66" charset="0"/>
                          <a:ea typeface="Coming Soon"/>
                          <a:cs typeface="Cavolini" panose="03000502040302020204" pitchFamily="66" charset="0"/>
                          <a:sym typeface="Coming Soon"/>
                        </a:rPr>
                        <a:t>Sign and return every Monday.</a:t>
                      </a:r>
                      <a:endParaRPr sz="1800" b="1" dirty="0">
                        <a:highlight>
                          <a:srgbClr val="FFFF00"/>
                        </a:highlight>
                        <a:latin typeface="Cavolini" panose="03000502040302020204" pitchFamily="66" charset="0"/>
                        <a:ea typeface="Coming Soon"/>
                        <a:cs typeface="Cavolini" panose="03000502040302020204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311700" y="140250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Attendance</a:t>
            </a:r>
            <a:endParaRPr sz="4800" b="1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311700" y="1060925"/>
            <a:ext cx="85206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*Should your child begin to exhibit cold-like symptoms, please </a:t>
            </a:r>
            <a:r>
              <a:rPr lang="en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send them to school</a:t>
            </a:r>
            <a:r>
              <a:rPr lang="en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anyway. We have a Health Tech on staff everyday.  They will assess your child’s symptoms and contact you if necessary.</a:t>
            </a:r>
            <a:endParaRPr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Makeup work policy- </a:t>
            </a:r>
            <a:r>
              <a:rPr lang="en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students will have the same number of days to complete work (i.e. if student is absent 3 days, they will have 3 school days to complete their absent work for full credit.)</a:t>
            </a:r>
            <a:endParaRPr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 dirty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School attendance is the #1 factor in school achievement!!</a:t>
            </a:r>
            <a:endParaRPr sz="2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450" y="3531951"/>
            <a:ext cx="1611551" cy="161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184650" y="117150"/>
            <a:ext cx="8774700" cy="4909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69350" y="6475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rgbClr val="0563C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181638" y="228300"/>
            <a:ext cx="8780715" cy="443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PBIS: School Wide/Classroom Expectations</a:t>
            </a:r>
          </a:p>
        </p:txBody>
      </p:sp>
      <p:sp>
        <p:nvSpPr>
          <p:cNvPr id="136" name="Google Shape;136;p23"/>
          <p:cNvSpPr/>
          <p:nvPr/>
        </p:nvSpPr>
        <p:spPr>
          <a:xfrm>
            <a:off x="1203250" y="4597375"/>
            <a:ext cx="5987342" cy="3581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Luckiest Guy"/>
              </a:rPr>
              <a:t>PTO Membership $15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576900" y="514800"/>
            <a:ext cx="7429863" cy="401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*Be Safe</a:t>
            </a:r>
            <a:endParaRPr sz="17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*Be Respectful</a:t>
            </a:r>
            <a:endParaRPr sz="17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*Be Responsible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CONSEQUENCES:</a:t>
            </a:r>
            <a:endParaRPr sz="17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1206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" sz="1700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1.  Clip up/ Clip down</a:t>
            </a:r>
            <a:endParaRPr sz="1700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ng Soon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Fix It Ticket = Note Home</a:t>
            </a:r>
            <a:endParaRPr sz="1700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ng Soon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Office Referral</a:t>
            </a:r>
            <a:endParaRPr sz="1700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REWARDS:</a:t>
            </a:r>
            <a:endParaRPr sz="17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Class party</a:t>
            </a:r>
            <a:r>
              <a:rPr lang="en" sz="1700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- when marble jar is filled up</a:t>
            </a:r>
            <a:endParaRPr sz="1700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 u="sng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E-Passes</a:t>
            </a:r>
            <a:r>
              <a:rPr lang="en" sz="1700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– a School-Wide reward system for prizes.</a:t>
            </a:r>
            <a:endParaRPr sz="1700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815" y="923597"/>
            <a:ext cx="2924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2;p24">
            <a:extLst>
              <a:ext uri="{FF2B5EF4-FFF2-40B4-BE49-F238E27FC236}">
                <a16:creationId xmlns:a16="http://schemas.microsoft.com/office/drawing/2014/main" id="{F3D82B0A-0210-F20C-3C6F-5CCE5DE1952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948" y="2390098"/>
            <a:ext cx="1396265" cy="135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69350" y="6475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2189000" y="171250"/>
            <a:ext cx="4035067" cy="544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Extras</a:t>
            </a:r>
          </a:p>
        </p:txBody>
      </p:sp>
      <p:sp>
        <p:nvSpPr>
          <p:cNvPr id="146" name="Google Shape;146;p24"/>
          <p:cNvSpPr/>
          <p:nvPr/>
        </p:nvSpPr>
        <p:spPr>
          <a:xfrm>
            <a:off x="401825" y="890925"/>
            <a:ext cx="1557604" cy="42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u="sng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BIRTHDAYS</a:t>
            </a:r>
          </a:p>
          <a:p>
            <a:pPr lvl="0" algn="ctr"/>
            <a:endParaRPr b="1" i="0" u="sng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490038" y="3504196"/>
            <a:ext cx="2197504" cy="1823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u="sng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SPIRIT DAYS</a:t>
            </a:r>
            <a:endParaRPr lang="en-US"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3D85C6"/>
              </a:solidFill>
              <a:latin typeface="Luckiest Guy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286540" y="1086644"/>
            <a:ext cx="7724100" cy="6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If you are wanting to celebrate your child’s birthday, please notify me, at least one day in advance.  All food items must be store bought.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 dirty="0">
                <a:solidFill>
                  <a:srgbClr val="CC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HOLIDAY PARTIES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W</a:t>
            </a:r>
            <a:r>
              <a:rPr lang="en-US" sz="16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e are able to celebrate the holidays with a class party. Craft &amp; food donations will be welcomed and appreciated. All food items must be store bought.</a:t>
            </a:r>
            <a:endParaRPr sz="16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49582" y="3686515"/>
            <a:ext cx="7867500" cy="14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Mondays</a:t>
            </a:r>
            <a:r>
              <a:rPr lang="en" sz="1500" b="1" dirty="0"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</a:t>
            </a:r>
            <a:r>
              <a:rPr lang="en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–School Theme (Music Shirt)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Wednesdays</a:t>
            </a:r>
            <a:r>
              <a:rPr lang="en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–Class </a:t>
            </a:r>
            <a:r>
              <a:rPr lang="en-US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College Gear (ARMY West Point)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Fridays</a:t>
            </a:r>
            <a:r>
              <a:rPr lang="en" sz="1500" b="1" dirty="0"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</a:t>
            </a:r>
            <a:r>
              <a:rPr lang="en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– Marshall spirit wear (Wear blue)</a:t>
            </a:r>
            <a:endParaRPr sz="15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045" y="2725923"/>
            <a:ext cx="896919" cy="124343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2050" name="Picture 2" descr="Music And Art T-Shirt Retro Record D.j Shirts Funny Singing Tee | eBay">
            <a:extLst>
              <a:ext uri="{FF2B5EF4-FFF2-40B4-BE49-F238E27FC236}">
                <a16:creationId xmlns:a16="http://schemas.microsoft.com/office/drawing/2014/main" id="{730B3901-1BE2-6920-C9C3-CC959277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96" y="3008761"/>
            <a:ext cx="1170457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dern Stripes in Mustard Yellow, Navy Blue, Gray, and White. Minimalist  Color Block Canvas Print">
            <a:extLst>
              <a:ext uri="{FF2B5EF4-FFF2-40B4-BE49-F238E27FC236}">
                <a16:creationId xmlns:a16="http://schemas.microsoft.com/office/drawing/2014/main" id="{8B93D3D9-7A76-049F-D96D-9C8373B3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73" y="4073851"/>
            <a:ext cx="1808425" cy="8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188025" y="93900"/>
            <a:ext cx="87747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1899225" y="260400"/>
            <a:ext cx="5345531" cy="654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Contact Me</a:t>
            </a: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788" y="2607473"/>
            <a:ext cx="1295313" cy="1139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3177089" y="3701630"/>
            <a:ext cx="5785635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School Office Phone: </a:t>
            </a:r>
            <a:endParaRPr sz="16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909) 627- 9741  </a:t>
            </a:r>
            <a:r>
              <a:rPr lang="en" sz="16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Please leave a message with the office.</a:t>
            </a:r>
            <a:endParaRPr sz="16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3177090" y="2712494"/>
            <a:ext cx="4812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Email: </a:t>
            </a:r>
            <a:endParaRPr sz="16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 dirty="0">
                <a:solidFill>
                  <a:schemeClr val="tx1"/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erica_perez@chino.k12.ca.us</a:t>
            </a:r>
            <a:endParaRPr sz="1950" b="1" dirty="0">
              <a:solidFill>
                <a:schemeClr val="tx1"/>
              </a:solidFill>
              <a:highlight>
                <a:srgbClr val="FFFF00"/>
              </a:highlight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3177089" y="1007005"/>
            <a:ext cx="48129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PARENT SQUARE </a:t>
            </a:r>
            <a:r>
              <a:rPr lang="en" sz="16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is our new communication platform.  Your messages are private and seen only by me, not the entire class.</a:t>
            </a:r>
            <a:endParaRPr sz="16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3820" y="3827648"/>
            <a:ext cx="1117248" cy="73319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4925" y="1327915"/>
            <a:ext cx="1295325" cy="126571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wooden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1587" y="294788"/>
            <a:ext cx="540826" cy="91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945938" y="495937"/>
            <a:ext cx="500375" cy="87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679025" y="0"/>
            <a:ext cx="4152600" cy="500932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tx1"/>
                </a:solidFill>
                <a:latin typeface="Baguet Script" panose="00000500000000000000" pitchFamily="2" charset="0"/>
                <a:ea typeface="Coming Soon"/>
                <a:cs typeface="Coming Soon"/>
                <a:sym typeface="Coming Soon"/>
              </a:rPr>
              <a:t>Regular Daily Schedule</a:t>
            </a:r>
            <a:endParaRPr sz="2500" dirty="0">
              <a:solidFill>
                <a:schemeClr val="tx1"/>
              </a:solidFill>
              <a:latin typeface="Baguet Script" panose="00000500000000000000" pitchFamily="2" charset="0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u="sng"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50" y="102950"/>
            <a:ext cx="1056150" cy="10608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14"/>
          <p:cNvGraphicFramePr/>
          <p:nvPr>
            <p:extLst>
              <p:ext uri="{D42A27DB-BD31-4B8C-83A1-F6EECF244321}">
                <p14:modId xmlns:p14="http://schemas.microsoft.com/office/powerpoint/2010/main" val="2543797786"/>
              </p:ext>
            </p:extLst>
          </p:nvPr>
        </p:nvGraphicFramePr>
        <p:xfrm>
          <a:off x="2129925" y="626150"/>
          <a:ext cx="5781275" cy="4469455"/>
        </p:xfrm>
        <a:graphic>
          <a:graphicData uri="http://schemas.openxmlformats.org/drawingml/2006/table">
            <a:tbl>
              <a:tblPr>
                <a:noFill/>
                <a:tableStyleId>{11890A1B-88FC-4DCF-BD6A-BDF06D7410B5}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School Begins</a:t>
                      </a:r>
                      <a:endParaRPr sz="1200" b="1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7:50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Report for Duty</a:t>
                      </a:r>
                      <a:endParaRPr sz="120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7:50-8:20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Morning Business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8:20-9:50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highlight>
                            <a:srgbClr val="FFFF00"/>
                          </a:highlight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MATH / (SMALL GROUP INSTRUCTION)</a:t>
                      </a:r>
                      <a:endParaRPr sz="1200" b="1" dirty="0">
                        <a:highlight>
                          <a:srgbClr val="FFFF00"/>
                        </a:highlight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Recess</a:t>
                      </a:r>
                      <a:endParaRPr sz="1200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9:50-10:03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(Snack)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10:03-11:00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highlight>
                            <a:srgbClr val="FFFF00"/>
                          </a:highlight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ELA (DIRECT INSTRUCTION)</a:t>
                      </a:r>
                      <a:endParaRPr sz="1200" b="1" dirty="0">
                        <a:highlight>
                          <a:srgbClr val="FFFF00"/>
                        </a:highlight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Lunch</a:t>
                      </a:r>
                      <a:endParaRPr sz="1200" b="1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11:00-11:40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LUNCH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11:40-1:35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highlight>
                            <a:srgbClr val="FFFF00"/>
                          </a:highlight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ELA (SMALL GROUP INSTRUCTION)</a:t>
                      </a:r>
                      <a:endParaRPr sz="1200" b="1" dirty="0">
                        <a:highlight>
                          <a:srgbClr val="FFFF00"/>
                        </a:highlight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Recess</a:t>
                      </a:r>
                      <a:endParaRPr sz="1200" b="1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1:35-1:48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Recess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1:48-2:30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highlight>
                            <a:srgbClr val="FFFF00"/>
                          </a:highlight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SOCIAL STUDIES/SCIENCE/PE</a:t>
                      </a:r>
                      <a:endParaRPr sz="1200" b="1" dirty="0">
                        <a:highlight>
                          <a:srgbClr val="FFFF00"/>
                        </a:highlight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Dismissal</a:t>
                      </a:r>
                      <a:endParaRPr sz="1200" b="1" dirty="0">
                        <a:solidFill>
                          <a:srgbClr val="FF0000"/>
                        </a:solidFill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2:30</a:t>
                      </a:r>
                      <a:endParaRPr sz="1200" dirty="0"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highlight>
                            <a:schemeClr val="lt1"/>
                          </a:highlight>
                          <a:latin typeface="Cavolini" panose="020B0502040204020203" pitchFamily="66" charset="0"/>
                          <a:ea typeface="Coming Soon"/>
                          <a:cs typeface="Cavolini" panose="020B0502040204020203" pitchFamily="66" charset="0"/>
                          <a:sym typeface="Coming Soon"/>
                        </a:rPr>
                        <a:t>Dismissed</a:t>
                      </a:r>
                      <a:endParaRPr sz="1200" dirty="0">
                        <a:highlight>
                          <a:schemeClr val="lt1"/>
                        </a:highlight>
                        <a:latin typeface="Cavolini" panose="020B0502040204020203" pitchFamily="66" charset="0"/>
                        <a:ea typeface="Coming Soon"/>
                        <a:cs typeface="Cavolini" panose="020B0502040204020203" pitchFamily="66" charset="0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50" name="Picture 2" descr="hand pointer">
            <a:extLst>
              <a:ext uri="{FF2B5EF4-FFF2-40B4-BE49-F238E27FC236}">
                <a16:creationId xmlns:a16="http://schemas.microsoft.com/office/drawing/2014/main" id="{D9F04F6D-EBC0-4C04-8CF0-1BA6A176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2" y="1798064"/>
            <a:ext cx="1895475" cy="29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097741" y="220445"/>
            <a:ext cx="5332719" cy="769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2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LANGUAGE ARTS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69350" y="0"/>
            <a:ext cx="9007200" cy="5020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12354" y="658752"/>
            <a:ext cx="7363888" cy="40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CC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rgbClr val="38761D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</a:t>
            </a: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READING LITERATURE – R.L.</a:t>
            </a:r>
            <a:endParaRPr sz="17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Retell a story-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Character, Setting, Plot, Sequence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Ask/Answer Questions-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Who, What, Where, When, Why, How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Compare/Contrast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- two versions of the same story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Understand </a:t>
            </a: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Point of View- </a:t>
            </a: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1st person, 3</a:t>
            </a:r>
            <a:r>
              <a:rPr lang="en" sz="1700" b="1" baseline="30000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rd</a:t>
            </a: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person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u="sng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u="sng" dirty="0">
                <a:solidFill>
                  <a:srgbClr val="38761D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</a:t>
            </a: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READING INFORMATIONAL TEXT- R.I.</a:t>
            </a:r>
            <a:endParaRPr sz="17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Ask/Answer Questions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with Details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Identify </a:t>
            </a: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Main Idea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and </a:t>
            </a: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Retell Key Details</a:t>
            </a:r>
            <a:endParaRPr sz="1700" b="1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Compare/Contrast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two texts on the same topic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*STATE TEXTUAL EVIDENCE- </a:t>
            </a:r>
            <a:r>
              <a:rPr lang="en" sz="17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On page ___, it said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*FLUENCY- </a:t>
            </a:r>
            <a:r>
              <a:rPr lang="en" sz="17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ability to read grade level texts easily</a:t>
            </a:r>
            <a:endParaRPr sz="1700" b="1" dirty="0">
              <a:solidFill>
                <a:schemeClr val="dk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8761D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Common Core: http://www.cde.ca.gov/re/cc</a:t>
            </a:r>
            <a:endParaRPr sz="1700" b="1" dirty="0">
              <a:highlight>
                <a:srgbClr val="FFFF00"/>
              </a:highlight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pic>
        <p:nvPicPr>
          <p:cNvPr id="3074" name="Picture 2" descr="Wonders Reading/Writing Workshop, Grade 3">
            <a:extLst>
              <a:ext uri="{FF2B5EF4-FFF2-40B4-BE49-F238E27FC236}">
                <a16:creationId xmlns:a16="http://schemas.microsoft.com/office/drawing/2014/main" id="{4EB60112-8522-48E8-ADF5-D1AD6C49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71" y="1980341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9350" y="6475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510269" y="211097"/>
            <a:ext cx="1963917" cy="7866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Math</a:t>
            </a:r>
          </a:p>
        </p:txBody>
      </p:sp>
      <p:sp>
        <p:nvSpPr>
          <p:cNvPr id="81" name="Google Shape;81;p16"/>
          <p:cNvSpPr txBox="1"/>
          <p:nvPr/>
        </p:nvSpPr>
        <p:spPr>
          <a:xfrm>
            <a:off x="502100" y="753034"/>
            <a:ext cx="7642976" cy="39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PLACE VALUE:</a:t>
            </a:r>
            <a:r>
              <a:rPr lang="en" sz="18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Hundreds, Tens, and 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ROUNDING</a:t>
            </a:r>
            <a:r>
              <a:rPr lang="en" sz="18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by 10s &amp; 100s</a:t>
            </a:r>
            <a:endParaRPr sz="18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ADD &amp; SUBTRACT </a:t>
            </a:r>
            <a:r>
              <a:rPr lang="en" sz="1800" b="1" dirty="0">
                <a:solidFill>
                  <a:schemeClr val="dk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2 &amp; 3 DIGIT NUMBERS </a:t>
            </a:r>
            <a:endParaRPr sz="18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TWO-STEP </a:t>
            </a:r>
            <a:r>
              <a:rPr lang="en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REAL WORLD PROBLEMS</a:t>
            </a:r>
            <a:endParaRPr sz="1800" b="1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MEASUREMENTS &amp; DATA</a:t>
            </a:r>
            <a:r>
              <a:rPr lang="en" sz="18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-Bar graphs/Tally Charts/Pictographs</a:t>
            </a:r>
            <a:endParaRPr sz="18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FRACTIONS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GEOMETRY:</a:t>
            </a:r>
            <a:endParaRPr lang="en" sz="18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-Area/ Perimeter/ Polygons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MULTIPLICATION &amp; DIVISION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-Memorize Multiplication Facts to 12</a:t>
            </a:r>
            <a:endParaRPr sz="18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highlight>
                  <a:srgbClr val="FFFF00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Common Core: http://www.cde.ca.gov/re/cc</a:t>
            </a:r>
            <a:endParaRPr sz="1600" b="1" dirty="0">
              <a:highlight>
                <a:srgbClr val="FFFF00"/>
              </a:highlight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pic>
        <p:nvPicPr>
          <p:cNvPr id="4098" name="Picture 2" descr="Amazon.com: enVisionMath, Grade 3: 9780328272822: Randall I. Charles, Janet  H. Caldwell, Mary Cavanagh, Dinah Chancellor, Juanita V.Copley: Books">
            <a:extLst>
              <a:ext uri="{FF2B5EF4-FFF2-40B4-BE49-F238E27FC236}">
                <a16:creationId xmlns:a16="http://schemas.microsoft.com/office/drawing/2014/main" id="{7CB80B6C-A4C2-4875-BD28-1E4DEA0A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94" y="1589238"/>
            <a:ext cx="2078371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69350" y="6475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2950475" y="304200"/>
            <a:ext cx="3101465" cy="780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Writing</a:t>
            </a:r>
          </a:p>
        </p:txBody>
      </p:sp>
      <p:sp>
        <p:nvSpPr>
          <p:cNvPr id="89" name="Google Shape;89;p17"/>
          <p:cNvSpPr txBox="1"/>
          <p:nvPr/>
        </p:nvSpPr>
        <p:spPr>
          <a:xfrm>
            <a:off x="901725" y="923150"/>
            <a:ext cx="5829488" cy="2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GENRES:</a:t>
            </a:r>
            <a:endParaRPr sz="1700" b="1" u="sng" dirty="0">
              <a:solidFill>
                <a:srgbClr val="FF0000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Informational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Opinion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Narrative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Prewrite, Draft, Revise, Edit, Publish, Present</a:t>
            </a:r>
            <a:endParaRPr lang="en"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Research and Writing Projects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Proper Capitalization, Punctuation, and Grammar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Prints Legibly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Spells grade level words appropriately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700" b="1" dirty="0"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Cursive</a:t>
            </a: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highlight>
                  <a:schemeClr val="accent6"/>
                </a:highlight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Common Core: http://www.cde.ca.gov/re/cc</a:t>
            </a:r>
            <a:endParaRPr sz="1700" b="1" dirty="0">
              <a:solidFill>
                <a:schemeClr val="tx1"/>
              </a:solidFill>
              <a:highlight>
                <a:schemeClr val="accent6"/>
              </a:highlight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426" y="627498"/>
            <a:ext cx="2370537" cy="224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68400" y="93900"/>
            <a:ext cx="9007200" cy="495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1205399" y="196625"/>
            <a:ext cx="6836313" cy="735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guet Script" panose="00000500000000000000" pitchFamily="2" charset="0"/>
              </a:rPr>
              <a:t>Science, Social Studies, Art</a:t>
            </a:r>
          </a:p>
        </p:txBody>
      </p:sp>
      <p:sp>
        <p:nvSpPr>
          <p:cNvPr id="98" name="Google Shape;98;p18"/>
          <p:cNvSpPr txBox="1"/>
          <p:nvPr/>
        </p:nvSpPr>
        <p:spPr>
          <a:xfrm>
            <a:off x="1238500" y="862125"/>
            <a:ext cx="6770100" cy="28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FF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SOCIAL STUDIES:</a:t>
            </a:r>
            <a:r>
              <a:rPr lang="en" sz="15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 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Geography, </a:t>
            </a:r>
            <a:r>
              <a:rPr lang="en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Biographies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, American &amp; California Indians, Government, Citizenship, Workers &amp; Consumers</a:t>
            </a:r>
            <a:endParaRPr sz="15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SCIENCE:</a:t>
            </a:r>
            <a:r>
              <a:rPr lang="en" sz="15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 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How, Why, and What makes things work and live together.  Hands-On Learning. Plant &amp; Animal Life Cycles.</a:t>
            </a:r>
            <a:endParaRPr sz="15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0000"/>
                </a:solidFill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ART: </a:t>
            </a:r>
            <a:r>
              <a:rPr lang="en" sz="1500" b="1" dirty="0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Art Masters- </a:t>
            </a:r>
            <a:r>
              <a:rPr lang="en" sz="1500" b="1">
                <a:latin typeface="Cavolini" panose="03000502040302020204" pitchFamily="66" charset="0"/>
                <a:ea typeface="Coming Soon"/>
                <a:cs typeface="Cavolini" panose="03000502040302020204" pitchFamily="66" charset="0"/>
                <a:sym typeface="Coming Soon"/>
              </a:rPr>
              <a:t>Parent Volunteer Led</a:t>
            </a:r>
            <a:endParaRPr sz="1500" b="1" dirty="0">
              <a:solidFill>
                <a:schemeClr val="tx1"/>
              </a:solidFill>
              <a:latin typeface="Cavolini" panose="03000502040302020204" pitchFamily="66" charset="0"/>
              <a:ea typeface="Coming Soon"/>
              <a:cs typeface="Cavolini" panose="03000502040302020204" pitchFamily="66" charset="0"/>
              <a:sym typeface="Coming Soon"/>
            </a:endParaRPr>
          </a:p>
        </p:txBody>
      </p:sp>
      <p:pic>
        <p:nvPicPr>
          <p:cNvPr id="5" name="Picture 4" descr="A paint palette with paintbrushes&#10;&#10;Description automatically generated">
            <a:extLst>
              <a:ext uri="{FF2B5EF4-FFF2-40B4-BE49-F238E27FC236}">
                <a16:creationId xmlns:a16="http://schemas.microsoft.com/office/drawing/2014/main" id="{C8BDEE0A-9B98-7680-E942-C0860056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0942" y="3479655"/>
            <a:ext cx="1828831" cy="1370320"/>
          </a:xfrm>
          <a:prstGeom prst="rect">
            <a:avLst/>
          </a:prstGeom>
        </p:spPr>
      </p:pic>
      <p:pic>
        <p:nvPicPr>
          <p:cNvPr id="8" name="Picture 7" descr="A butterfly life cycle with a butterfly and a caterpillar&#10;&#10;Description automatically generated">
            <a:extLst>
              <a:ext uri="{FF2B5EF4-FFF2-40B4-BE49-F238E27FC236}">
                <a16:creationId xmlns:a16="http://schemas.microsoft.com/office/drawing/2014/main" id="{FC7F1C67-1440-58CC-383B-8CD288328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5897" y="3368604"/>
            <a:ext cx="1578271" cy="1578271"/>
          </a:xfrm>
          <a:prstGeom prst="rect">
            <a:avLst/>
          </a:prstGeom>
        </p:spPr>
      </p:pic>
      <p:pic>
        <p:nvPicPr>
          <p:cNvPr id="10" name="Picture 9" descr="A map of a town&#10;&#10;Description automatically generated">
            <a:extLst>
              <a:ext uri="{FF2B5EF4-FFF2-40B4-BE49-F238E27FC236}">
                <a16:creationId xmlns:a16="http://schemas.microsoft.com/office/drawing/2014/main" id="{02D4B185-B171-09C7-23C9-4D2720C21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08419" y="3505773"/>
            <a:ext cx="2092259" cy="1235153"/>
          </a:xfrm>
          <a:prstGeom prst="rect">
            <a:avLst/>
          </a:prstGeom>
        </p:spPr>
      </p:pic>
      <p:pic>
        <p:nvPicPr>
          <p:cNvPr id="13" name="Picture 12" descr="A blue compass with white text&#10;&#10;Description automatically generated">
            <a:extLst>
              <a:ext uri="{FF2B5EF4-FFF2-40B4-BE49-F238E27FC236}">
                <a16:creationId xmlns:a16="http://schemas.microsoft.com/office/drawing/2014/main" id="{D6FA2E7F-E248-86C4-B015-8FC96A2D1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23550" y="3378093"/>
            <a:ext cx="1659172" cy="165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2532-E1CA-71CD-54DE-C94B85CC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274320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1"/>
                </a:solidFill>
                <a:latin typeface="Baguet Script" panose="00000500000000000000" pitchFamily="2" charset="0"/>
              </a:rPr>
              <a:t>Accelerated Reader (AR)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book with a cartoon on it&#10;&#10;Description automatically generated">
            <a:extLst>
              <a:ext uri="{FF2B5EF4-FFF2-40B4-BE49-F238E27FC236}">
                <a16:creationId xmlns:a16="http://schemas.microsoft.com/office/drawing/2014/main" id="{C1352385-923F-B467-BA52-8DEA03FDE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5627" y="160435"/>
            <a:ext cx="2600077" cy="146254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D8C6A-D6F8-A69D-E449-11BE2259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1" y="1264920"/>
            <a:ext cx="5757626" cy="3792110"/>
          </a:xfrm>
        </p:spPr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Grade Level Goal – 36 pts</a:t>
            </a: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Tri. 1  -  12 pts</a:t>
            </a:r>
          </a:p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 Tri. 2  -  12 pts</a:t>
            </a:r>
          </a:p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 Tri. 3  -  12 pts</a:t>
            </a: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School – Wide Goal:</a:t>
            </a:r>
          </a:p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  Medal – Top 3 Class Points Earners</a:t>
            </a:r>
          </a:p>
          <a:p>
            <a:endParaRPr 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  Trophy – 80+ pts</a:t>
            </a:r>
          </a:p>
        </p:txBody>
      </p:sp>
      <p:pic>
        <p:nvPicPr>
          <p:cNvPr id="1026" name="Picture 2" descr="Gold Medal transparent PNG - StickPNG">
            <a:extLst>
              <a:ext uri="{FF2B5EF4-FFF2-40B4-BE49-F238E27FC236}">
                <a16:creationId xmlns:a16="http://schemas.microsoft.com/office/drawing/2014/main" id="{65E65850-BFDB-3059-87C1-646B6CAD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54" y="3303767"/>
            <a:ext cx="80361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ld Trophy Award, Plastic Gold Award Trophy Cups, 7.5 Inch Trophy Cups,  Award Trophies for Party Favors, Rewards, Winning Prizes, Competitions ...">
            <a:extLst>
              <a:ext uri="{FF2B5EF4-FFF2-40B4-BE49-F238E27FC236}">
                <a16:creationId xmlns:a16="http://schemas.microsoft.com/office/drawing/2014/main" id="{634B5BFF-CD7B-5B4B-2A0B-D9D266FD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29" y="4222143"/>
            <a:ext cx="559059" cy="9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2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311700" y="376025"/>
            <a:ext cx="8520600" cy="1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 dirty="0">
                <a:solidFill>
                  <a:schemeClr val="tx1"/>
                </a:solidFill>
                <a:latin typeface="Baguet Script" panose="00000500000000000000" pitchFamily="2" charset="0"/>
                <a:ea typeface="Comic Sans MS"/>
                <a:cs typeface="Comic Sans MS"/>
                <a:sym typeface="Comic Sans MS"/>
              </a:rPr>
              <a:t>Daily/Weekly Happenings</a:t>
            </a:r>
            <a:endParaRPr sz="4900" b="1" dirty="0">
              <a:solidFill>
                <a:schemeClr val="tx1"/>
              </a:solidFill>
              <a:latin typeface="Baguet Script" panose="00000500000000000000" pitchFamily="2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311700" y="711750"/>
            <a:ext cx="8520600" cy="443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SPELLING TEST/READING COMPREHENSION TEST/VOCABULARY TEST</a:t>
            </a:r>
            <a:endParaRPr lang="en-US" sz="1500" b="1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Weekly Spelling Tests </a:t>
            </a: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an unseen dictation sentence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Weekly Comprehension / Vocabulary Tests </a:t>
            </a: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Wonders Textbook.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Please help your child study their vocabulary words and read the story weekly.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A.R. – ACCELERATED READER</a:t>
            </a:r>
            <a:endParaRPr sz="1500" b="1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Weekly</a:t>
            </a:r>
            <a:r>
              <a:rPr lang="en" sz="1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Comprehension Tests </a:t>
            </a: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their school library books i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 order to earn points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Library books will be in their Individual Reading Range. 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" sz="1500" b="1" dirty="0">
                <a:solidFill>
                  <a:schemeClr val="dk1"/>
                </a:solidFill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STUDENTS ARE EXPECTED TO READ 30 mins EVERY NIGHT. 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FRIDAY FOLDERS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Sent home 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EVERY FRIDAY- 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 work, Check Behavior, AR Points, and Missing Assignments.  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Sign and Return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empty </a:t>
            </a:r>
            <a:r>
              <a:rPr lang="en" sz="15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EVERY MONDAY</a:t>
            </a:r>
            <a:r>
              <a:rPr lang="en" sz="15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MATH FACTS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tx1"/>
                </a:solidFill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*STUDENTS ARE EXPECTED TO MEMORIZE MULTIPLICATION FACTS TO 12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3789E-71F9-B1E4-D96C-A05C64B8E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15435"/>
              </p:ext>
            </p:extLst>
          </p:nvPr>
        </p:nvGraphicFramePr>
        <p:xfrm>
          <a:off x="122945" y="119562"/>
          <a:ext cx="8898110" cy="4971570"/>
        </p:xfrm>
        <a:graphic>
          <a:graphicData uri="http://schemas.openxmlformats.org/drawingml/2006/table">
            <a:tbl>
              <a:tblPr/>
              <a:tblGrid>
                <a:gridCol w="8898110">
                  <a:extLst>
                    <a:ext uri="{9D8B030D-6E8A-4147-A177-3AD203B41FA5}">
                      <a16:colId xmlns:a16="http://schemas.microsoft.com/office/drawing/2014/main" val="3851271312"/>
                    </a:ext>
                  </a:extLst>
                </a:gridCol>
              </a:tblGrid>
              <a:tr h="4971570">
                <a:tc>
                  <a:txBody>
                    <a:bodyPr/>
                    <a:lstStyle/>
                    <a:p>
                      <a:endParaRPr lang="en-US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dashDot"/>
                    </a:lnL>
                    <a:lnR w="28575" cmpd="sng">
                      <a:solidFill>
                        <a:schemeClr val="tx1"/>
                      </a:solidFill>
                      <a:prstDash val="dashDot"/>
                    </a:lnR>
                    <a:lnT w="28575" cmpd="sng">
                      <a:solidFill>
                        <a:schemeClr val="tx1"/>
                      </a:solidFill>
                      <a:prstDash val="dashDot"/>
                    </a:lnT>
                    <a:lnB w="28575" cmpd="sng">
                      <a:solidFill>
                        <a:schemeClr val="tx1"/>
                      </a:solidFill>
                      <a:prstDash val="dash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69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ctrTitle"/>
          </p:nvPr>
        </p:nvSpPr>
        <p:spPr>
          <a:xfrm>
            <a:off x="311700" y="126800"/>
            <a:ext cx="864765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/>
                </a:solidFill>
                <a:latin typeface="Baguet Script" panose="00000500000000000000" pitchFamily="2" charset="0"/>
                <a:ea typeface="Luckiest Guy"/>
                <a:cs typeface="Luckiest Guy"/>
                <a:sym typeface="Luckiest Guy"/>
              </a:rPr>
              <a:t>AGENDAS/HOMEWORK/GRADING</a:t>
            </a:r>
            <a:endParaRPr sz="4400" b="1" dirty="0">
              <a:solidFill>
                <a:schemeClr val="tx1"/>
              </a:solidFill>
              <a:latin typeface="Baguet Script" panose="00000500000000000000" pitchFamily="2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311700" y="919400"/>
            <a:ext cx="85206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AGENDAS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Students are responsible for copying down their homework. Families, please check here for which daily assignments are due.</a:t>
            </a:r>
            <a:endParaRPr sz="21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*</a:t>
            </a:r>
            <a:r>
              <a:rPr lang="en" sz="1700" b="1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HOMEWORK IS ASSIGNED EVERY NIGHT (except Fridays) AND DUE THE NEXT MORNING. </a:t>
            </a:r>
            <a:endParaRPr sz="2100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1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GRADING RUBRIC</a:t>
            </a:r>
            <a:endParaRPr sz="1800" b="1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88 - 100  4-Extending the Standard</a:t>
            </a: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75 - 87    3-Achieving the Standard</a:t>
            </a: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60 - 74    2-Progressing with the Standard</a:t>
            </a: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0 - 59      1-Beginning with the Standard</a:t>
            </a: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Assessments (tests, quizzes, projects) - 60-75%</a:t>
            </a:r>
            <a:endParaRPr sz="1600" b="1" dirty="0">
              <a:solidFill>
                <a:schemeClr val="dk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Assignments, class discussions, homework - 25-40%</a:t>
            </a:r>
            <a:endParaRPr sz="21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14" name="Google Shape;114;p20"/>
          <p:cNvSpPr/>
          <p:nvPr/>
        </p:nvSpPr>
        <p:spPr>
          <a:xfrm>
            <a:off x="184650" y="126800"/>
            <a:ext cx="8774700" cy="4936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4126044A6404CB5539E9AD7D387B0" ma:contentTypeVersion="5" ma:contentTypeDescription="Create a new document." ma:contentTypeScope="" ma:versionID="575d8ed7a19d2d8c64acd1607792de32">
  <xsd:schema xmlns:xsd="http://www.w3.org/2001/XMLSchema" xmlns:xs="http://www.w3.org/2001/XMLSchema" xmlns:p="http://schemas.microsoft.com/office/2006/metadata/properties" xmlns:ns3="8a45042d-93dd-4e19-9ed7-6ca46a780a6b" targetNamespace="http://schemas.microsoft.com/office/2006/metadata/properties" ma:root="true" ma:fieldsID="e4f6bb496e5ceb9f823c259625895423" ns3:_="">
    <xsd:import namespace="8a45042d-93dd-4e19-9ed7-6ca46a780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5042d-93dd-4e19-9ed7-6ca46a780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60A8E2-0465-4D13-A2BB-D5FC05C27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47D57-8C01-4B19-BEAA-9FD25D164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5042d-93dd-4e19-9ed7-6ca46a780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7351B2-839F-41B4-87E9-2681CE05B2D7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a45042d-93dd-4e19-9ed7-6ca46a780a6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1179</TotalTime>
  <Words>1010</Words>
  <Application>Microsoft Office PowerPoint</Application>
  <PresentationFormat>On-screen Show (16:9)</PresentationFormat>
  <Paragraphs>182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Baguet Script</vt:lpstr>
      <vt:lpstr>Coming Soon</vt:lpstr>
      <vt:lpstr>Luckiest Guy</vt:lpstr>
      <vt:lpstr>Arial</vt:lpstr>
      <vt:lpstr>Trebuchet MS</vt:lpstr>
      <vt:lpstr>Wingdings 3</vt:lpstr>
      <vt:lpstr>Comic Sans MS</vt:lpstr>
      <vt:lpstr>Calibri</vt:lpstr>
      <vt:lpstr>Cavolini</vt:lpstr>
      <vt:lpstr>Aptos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Accelerated Reader (AR)  </vt:lpstr>
      <vt:lpstr>Daily/Weekly Happenings </vt:lpstr>
      <vt:lpstr>AGENDAS/HOMEWORK/GRADING</vt:lpstr>
      <vt:lpstr>PowerPoint Presentation</vt:lpstr>
      <vt:lpstr>Attendance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Castillo, Erica</dc:creator>
  <cp:lastModifiedBy>Perez, Erica</cp:lastModifiedBy>
  <cp:revision>2</cp:revision>
  <cp:lastPrinted>2024-08-20T17:50:00Z</cp:lastPrinted>
  <dcterms:modified xsi:type="dcterms:W3CDTF">2024-08-20T17:54:03Z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0x0101001044126044A6404CB5539E9AD7D387B0</vt:lpwstr>
  </property>
</Properties>
</file>